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6" r:id="rId1"/>
  </p:sldMasterIdLst>
  <p:notesMasterIdLst>
    <p:notesMasterId r:id="rId28"/>
  </p:notesMasterIdLst>
  <p:handoutMasterIdLst>
    <p:handoutMasterId r:id="rId29"/>
  </p:handoutMasterIdLst>
  <p:sldIdLst>
    <p:sldId id="1099" r:id="rId2"/>
    <p:sldId id="1104" r:id="rId3"/>
    <p:sldId id="1103" r:id="rId4"/>
    <p:sldId id="1100" r:id="rId5"/>
    <p:sldId id="1101" r:id="rId6"/>
    <p:sldId id="1102" r:id="rId7"/>
    <p:sldId id="1024" r:id="rId8"/>
    <p:sldId id="1037" r:id="rId9"/>
    <p:sldId id="1026" r:id="rId10"/>
    <p:sldId id="1027" r:id="rId11"/>
    <p:sldId id="1028" r:id="rId12"/>
    <p:sldId id="1029" r:id="rId13"/>
    <p:sldId id="1030" r:id="rId14"/>
    <p:sldId id="1088" r:id="rId15"/>
    <p:sldId id="1089" r:id="rId16"/>
    <p:sldId id="1033" r:id="rId17"/>
    <p:sldId id="1032" r:id="rId18"/>
    <p:sldId id="1090" r:id="rId19"/>
    <p:sldId id="1092" r:id="rId20"/>
    <p:sldId id="1093" r:id="rId21"/>
    <p:sldId id="1094" r:id="rId22"/>
    <p:sldId id="1035" r:id="rId23"/>
    <p:sldId id="1036" r:id="rId24"/>
    <p:sldId id="1091" r:id="rId25"/>
    <p:sldId id="1098" r:id="rId26"/>
    <p:sldId id="1040" r:id="rId27"/>
  </p:sldIdLst>
  <p:sldSz cx="9144000" cy="6858000" type="letter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thne, Leif" initials="WL" lastIdx="7" clrIdx="0">
    <p:extLst>
      <p:ext uri="{19B8F6BF-5375-455C-9EA6-DF929625EA0E}">
        <p15:presenceInfo xmlns:p15="http://schemas.microsoft.com/office/powerpoint/2012/main" userId="S-1-5-21-511181048-3715172474-938178349-12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024B9C"/>
    <a:srgbClr val="009644"/>
    <a:srgbClr val="003366"/>
    <a:srgbClr val="FF0D0D"/>
    <a:srgbClr val="663300"/>
    <a:srgbClr val="996633"/>
    <a:srgbClr val="9933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932" autoAdjust="0"/>
    <p:restoredTop sz="87346" autoAdjust="0"/>
  </p:normalViewPr>
  <p:slideViewPr>
    <p:cSldViewPr snapToGrid="0">
      <p:cViewPr varScale="1">
        <p:scale>
          <a:sx n="57" d="100"/>
          <a:sy n="57" d="100"/>
        </p:scale>
        <p:origin x="1651" y="48"/>
      </p:cViewPr>
      <p:guideLst>
        <p:guide orient="horz" pos="2136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6" d="100"/>
        <a:sy n="1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2880" y="-12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8440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961" y="1"/>
            <a:ext cx="4028440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643"/>
            <a:ext cx="4028440" cy="35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961" y="6659643"/>
            <a:ext cx="4028440" cy="35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14D5E3-DA69-469A-B29E-50F17B9B65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4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8440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810" y="1"/>
            <a:ext cx="4028440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0" y="3330420"/>
            <a:ext cx="7437120" cy="315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443"/>
            <a:ext cx="4028440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810" y="6658443"/>
            <a:ext cx="4028440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A0DE3A82-1C02-4990-A60E-C77B50D6D0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95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3A82-1C02-4990-A60E-C77B50D6D0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3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Acknowledge Andy Gieraltowski – Graduate of Kellogg School of Business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2B9901-8CC9-4210-8F25-34E85862A82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53175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Acknowledge Andy Gieraltowski – Graduate of Kellogg School of Business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2B9901-8CC9-4210-8F25-34E85862A82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52255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Reagan</a:t>
            </a:r>
            <a:r>
              <a:rPr lang="en-US" baseline="0" dirty="0"/>
              <a:t> National Airport – 80% of slots caused antitrust concerns…</a:t>
            </a:r>
          </a:p>
          <a:p>
            <a:r>
              <a:rPr lang="en-US" baseline="0" dirty="0"/>
              <a:t>Parallel with 401k</a:t>
            </a:r>
          </a:p>
          <a:p>
            <a:r>
              <a:rPr lang="en-US" baseline="0" dirty="0"/>
              <a:t>What can you do?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Promote and work on federal/state/local policies that create competition.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Promote solutions (concrete overlays!) to compete with asphalt solutions that agencies are spending their money 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B9901-8CC9-4210-8F25-34E85862A8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9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3A82-1C02-4990-A60E-C77B50D6D0D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92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Somewhere</a:t>
            </a:r>
            <a:r>
              <a:rPr lang="en-US" baseline="0" dirty="0"/>
              <a:t> around 17% increase in lane miles paved with SAME investment…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2B9901-8CC9-4210-8F25-34E85862A82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50510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5340" eaLnBrk="0" hangingPunct="0">
              <a:defRPr sz="11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34313" indent="-282428" defTabSz="905340" eaLnBrk="0" hangingPunct="0">
              <a:defRPr sz="11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29711" indent="-225943" defTabSz="905340" eaLnBrk="0" hangingPunct="0">
              <a:defRPr sz="11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581596" indent="-225943" defTabSz="905340" eaLnBrk="0" hangingPunct="0">
              <a:defRPr sz="11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33481" indent="-225943" defTabSz="905340" eaLnBrk="0" hangingPunct="0">
              <a:defRPr sz="11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485363" indent="-225943" algn="ctr" defTabSz="90534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37249" indent="-225943" algn="ctr" defTabSz="90534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389133" indent="-225943" algn="ctr" defTabSz="90534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41018" indent="-225943" algn="ctr" defTabSz="90534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90B79DC-5285-48C4-A443-A85D501F30C7}" type="slidenum">
              <a:rPr lang="en-US" smtClean="0">
                <a:solidFill>
                  <a:schemeClr val="tx1"/>
                </a:solidFill>
              </a:rPr>
              <a:pPr eaLnBrk="1" hangingPunct="1"/>
              <a:t>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8"/>
            <a:ext cx="5485159" cy="4114489"/>
          </a:xfrm>
          <a:noFill/>
        </p:spPr>
        <p:txBody>
          <a:bodyPr/>
          <a:lstStyle/>
          <a:p>
            <a:pPr algn="l" eaLnBrk="1" hangingPunct="1"/>
            <a:r>
              <a:rPr lang="en-US" b="1" u="sng" dirty="0"/>
              <a:t>Sources</a:t>
            </a:r>
            <a:r>
              <a:rPr lang="en-US" dirty="0"/>
              <a:t>                       </a:t>
            </a:r>
            <a:r>
              <a:rPr lang="en-US" baseline="30000" dirty="0"/>
              <a:t>1 </a:t>
            </a:r>
            <a:r>
              <a:rPr lang="en-US" i="1" dirty="0"/>
              <a:t>Alternate Bidding History and Requirements.</a:t>
            </a:r>
            <a:r>
              <a:rPr lang="en-US" dirty="0"/>
              <a:t> Thomas L. Duncan, PE (</a:t>
            </a:r>
            <a:r>
              <a:rPr lang="en-US" dirty="0" err="1"/>
              <a:t>FHWA</a:t>
            </a:r>
            <a:r>
              <a:rPr lang="en-US" dirty="0"/>
              <a:t>) and David B. Holtz, PE (</a:t>
            </a:r>
            <a:r>
              <a:rPr lang="en-US" dirty="0" err="1"/>
              <a:t>INDOT</a:t>
            </a:r>
            <a:r>
              <a:rPr lang="en-US" dirty="0"/>
              <a:t>).  March 2013 </a:t>
            </a:r>
            <a:r>
              <a:rPr lang="en-US" baseline="30000" dirty="0"/>
              <a:t>2 </a:t>
            </a:r>
            <a:r>
              <a:rPr lang="en-US" i="1" dirty="0" err="1"/>
              <a:t>KYTC</a:t>
            </a:r>
            <a:r>
              <a:rPr lang="en-US" i="1" dirty="0"/>
              <a:t> Alternate Bid Pavement Projects 2006-2012</a:t>
            </a:r>
            <a:r>
              <a:rPr lang="en-US" dirty="0"/>
              <a:t>. Paul Looney, PE, </a:t>
            </a:r>
            <a:r>
              <a:rPr lang="en-US" dirty="0" err="1"/>
              <a:t>KYTC</a:t>
            </a:r>
            <a:r>
              <a:rPr lang="en-US" dirty="0"/>
              <a:t> Division of Highway Design Pavement Branch 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i="1" dirty="0"/>
              <a:t>Alternate Design Alternate Bid - </a:t>
            </a:r>
            <a:r>
              <a:rPr lang="en-US" i="1" dirty="0" err="1"/>
              <a:t>ADAB</a:t>
            </a:r>
            <a:r>
              <a:rPr lang="en-US" i="1" dirty="0"/>
              <a:t> - Using Life Cycle Analysis</a:t>
            </a:r>
            <a:r>
              <a:rPr lang="en-US" dirty="0"/>
              <a:t>. </a:t>
            </a:r>
            <a:r>
              <a:rPr lang="en-US" b="1" dirty="0"/>
              <a:t> ?????</a:t>
            </a:r>
            <a:r>
              <a:rPr lang="en-US" dirty="0"/>
              <a:t>.  March 2010  </a:t>
            </a:r>
            <a:r>
              <a:rPr lang="en-US" baseline="30000" dirty="0"/>
              <a:t>4</a:t>
            </a:r>
            <a:r>
              <a:rPr lang="en-US" dirty="0"/>
              <a:t> </a:t>
            </a:r>
            <a:r>
              <a:rPr lang="en-US" i="1" dirty="0" err="1"/>
              <a:t>MODOT</a:t>
            </a:r>
            <a:r>
              <a:rPr lang="en-US" i="1" dirty="0"/>
              <a:t> Alternate Paving Approach. </a:t>
            </a:r>
            <a:r>
              <a:rPr lang="en-US" dirty="0"/>
              <a:t>Dave </a:t>
            </a:r>
            <a:r>
              <a:rPr lang="en-US" dirty="0" err="1"/>
              <a:t>Ahlvers</a:t>
            </a:r>
            <a:r>
              <a:rPr lang="en-US" dirty="0"/>
              <a:t>, 2009 </a:t>
            </a:r>
            <a:r>
              <a:rPr lang="en-US" dirty="0" err="1"/>
              <a:t>AASHTO</a:t>
            </a:r>
            <a:r>
              <a:rPr lang="en-US" dirty="0"/>
              <a:t> Subcommittee on Construction, July 2009 </a:t>
            </a:r>
            <a:r>
              <a:rPr lang="en-US" baseline="30000" dirty="0"/>
              <a:t>5 </a:t>
            </a:r>
            <a:r>
              <a:rPr lang="en-US" i="1" dirty="0"/>
              <a:t>New </a:t>
            </a:r>
            <a:r>
              <a:rPr lang="en-US" i="1" dirty="0" err="1"/>
              <a:t>ODOT</a:t>
            </a:r>
            <a:r>
              <a:rPr lang="en-US" i="1" dirty="0"/>
              <a:t> Policy on Alternate Bids</a:t>
            </a:r>
            <a:r>
              <a:rPr lang="en-US" dirty="0"/>
              <a:t>.  Roger Faulkner, PE.  Director of Engineering &amp; Promotion, Ohio Concrete.  December 2010 </a:t>
            </a:r>
            <a:r>
              <a:rPr lang="en-US" baseline="30000" dirty="0"/>
              <a:t>6</a:t>
            </a:r>
            <a:r>
              <a:rPr lang="en-US" dirty="0"/>
              <a:t> </a:t>
            </a:r>
            <a:r>
              <a:rPr lang="en-US" i="1" dirty="0"/>
              <a:t>Alternate Design Alternate Bid of Pavements in West Virginia</a:t>
            </a:r>
            <a:r>
              <a:rPr lang="en-US" dirty="0"/>
              <a:t>.  Joe H. Hall, PE, PS - </a:t>
            </a:r>
            <a:r>
              <a:rPr lang="en-US" dirty="0" err="1"/>
              <a:t>WVDOT</a:t>
            </a:r>
            <a:r>
              <a:rPr lang="en-US" dirty="0"/>
              <a:t>/</a:t>
            </a:r>
            <a:r>
              <a:rPr lang="en-US" dirty="0" err="1"/>
              <a:t>DOH</a:t>
            </a:r>
            <a:r>
              <a:rPr lang="en-US" dirty="0"/>
              <a:t>.  December 2010 </a:t>
            </a:r>
          </a:p>
        </p:txBody>
      </p:sp>
    </p:spTree>
    <p:extLst>
      <p:ext uri="{BB962C8B-B14F-4D97-AF65-F5344CB8AC3E}">
        <p14:creationId xmlns:p14="http://schemas.microsoft.com/office/powerpoint/2010/main" val="2125473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 LCCA Delta (AC-</a:t>
            </a:r>
            <a:r>
              <a:rPr lang="en-US" dirty="0" err="1"/>
              <a:t>PCC</a:t>
            </a:r>
            <a:r>
              <a:rPr lang="en-US" dirty="0"/>
              <a:t>)/AC</a:t>
            </a:r>
            <a:r>
              <a:rPr lang="en-US" baseline="0" dirty="0"/>
              <a:t> is 7.8%.    Saving from </a:t>
            </a:r>
            <a:r>
              <a:rPr lang="en-US" baseline="0" dirty="0" err="1"/>
              <a:t>competitition</a:t>
            </a:r>
            <a:r>
              <a:rPr lang="en-US" baseline="0" dirty="0"/>
              <a:t> is almost equal to the LCCA difference between the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E2C9-67B8-44F4-92E5-D93E87B87B6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1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66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0" dirty="0"/>
              <a:t>Estimated around 17% increase in lane miles paved with SAME investment…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B9901-8CC9-4210-8F25-34E85862A8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84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Plenty of people talking about problems out there… this is an opportunity to talk about a</a:t>
            </a:r>
            <a:r>
              <a:rPr lang="en-US" baseline="0" dirty="0"/>
              <a:t> solution!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B9901-8CC9-4210-8F25-34E85862A8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6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3A82-1C02-4990-A60E-C77B50D6D0D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56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3A82-1C02-4990-A60E-C77B50D6D0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16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D1F145-F9F1-4789-81A2-A4BAC9FC5CE2}" type="slidenum">
              <a:rPr lang="en-US"/>
              <a:pPr/>
              <a:t>26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83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3A82-1C02-4990-A60E-C77B50D6D0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56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</a:t>
            </a:r>
            <a:r>
              <a:rPr lang="en-US" baseline="0" dirty="0"/>
              <a:t> though some may claim this is unprecedented, it is nothing new…</a:t>
            </a:r>
          </a:p>
          <a:p>
            <a:endParaRPr lang="en-US" baseline="0" dirty="0"/>
          </a:p>
          <a:p>
            <a:r>
              <a:rPr lang="en-US" baseline="0" dirty="0"/>
              <a:t>This pressure can also be considered an opportunity…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B9901-8CC9-4210-8F25-34E85862A8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21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3A82-1C02-4990-A60E-C77B50D6D0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87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3A82-1C02-4990-A60E-C77B50D6D0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86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3A82-1C02-4990-A60E-C77B50D6D0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04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3A82-1C02-4990-A60E-C77B50D6D0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47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3A82-1C02-4990-A60E-C77B50D6D0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3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11875" y="889791"/>
            <a:ext cx="9120250" cy="5201392"/>
          </a:xfrm>
          <a:custGeom>
            <a:avLst/>
            <a:gdLst>
              <a:gd name="connsiteX0" fmla="*/ 0 w 9120250"/>
              <a:gd name="connsiteY0" fmla="*/ 997527 h 5201392"/>
              <a:gd name="connsiteX1" fmla="*/ 0 w 9120250"/>
              <a:gd name="connsiteY1" fmla="*/ 4215740 h 5201392"/>
              <a:gd name="connsiteX2" fmla="*/ 415637 w 9120250"/>
              <a:gd name="connsiteY2" fmla="*/ 4370120 h 5201392"/>
              <a:gd name="connsiteX3" fmla="*/ 950026 w 9120250"/>
              <a:gd name="connsiteY3" fmla="*/ 4572000 h 5201392"/>
              <a:gd name="connsiteX4" fmla="*/ 1852551 w 9120250"/>
              <a:gd name="connsiteY4" fmla="*/ 4785756 h 5201392"/>
              <a:gd name="connsiteX5" fmla="*/ 2434442 w 9120250"/>
              <a:gd name="connsiteY5" fmla="*/ 4892634 h 5201392"/>
              <a:gd name="connsiteX6" fmla="*/ 3301341 w 9120250"/>
              <a:gd name="connsiteY6" fmla="*/ 5023262 h 5201392"/>
              <a:gd name="connsiteX7" fmla="*/ 4215741 w 9120250"/>
              <a:gd name="connsiteY7" fmla="*/ 5118265 h 5201392"/>
              <a:gd name="connsiteX8" fmla="*/ 5070764 w 9120250"/>
              <a:gd name="connsiteY8" fmla="*/ 5165766 h 5201392"/>
              <a:gd name="connsiteX9" fmla="*/ 5664530 w 9120250"/>
              <a:gd name="connsiteY9" fmla="*/ 5201392 h 5201392"/>
              <a:gd name="connsiteX10" fmla="*/ 6341424 w 9120250"/>
              <a:gd name="connsiteY10" fmla="*/ 5201392 h 5201392"/>
              <a:gd name="connsiteX11" fmla="*/ 6947065 w 9120250"/>
              <a:gd name="connsiteY11" fmla="*/ 5177642 h 5201392"/>
              <a:gd name="connsiteX12" fmla="*/ 7469580 w 9120250"/>
              <a:gd name="connsiteY12" fmla="*/ 5153891 h 5201392"/>
              <a:gd name="connsiteX13" fmla="*/ 8015844 w 9120250"/>
              <a:gd name="connsiteY13" fmla="*/ 5106390 h 5201392"/>
              <a:gd name="connsiteX14" fmla="*/ 8550234 w 9120250"/>
              <a:gd name="connsiteY14" fmla="*/ 5047013 h 5201392"/>
              <a:gd name="connsiteX15" fmla="*/ 8906494 w 9120250"/>
              <a:gd name="connsiteY15" fmla="*/ 5035138 h 5201392"/>
              <a:gd name="connsiteX16" fmla="*/ 9120250 w 9120250"/>
              <a:gd name="connsiteY16" fmla="*/ 4987636 h 5201392"/>
              <a:gd name="connsiteX17" fmla="*/ 9120250 w 9120250"/>
              <a:gd name="connsiteY17" fmla="*/ 201881 h 5201392"/>
              <a:gd name="connsiteX18" fmla="*/ 8692738 w 9120250"/>
              <a:gd name="connsiteY18" fmla="*/ 142504 h 5201392"/>
              <a:gd name="connsiteX19" fmla="*/ 8193974 w 9120250"/>
              <a:gd name="connsiteY19" fmla="*/ 95003 h 5201392"/>
              <a:gd name="connsiteX20" fmla="*/ 7813964 w 9120250"/>
              <a:gd name="connsiteY20" fmla="*/ 47501 h 5201392"/>
              <a:gd name="connsiteX21" fmla="*/ 7338951 w 9120250"/>
              <a:gd name="connsiteY21" fmla="*/ 23751 h 5201392"/>
              <a:gd name="connsiteX22" fmla="*/ 6780811 w 9120250"/>
              <a:gd name="connsiteY22" fmla="*/ 0 h 5201392"/>
              <a:gd name="connsiteX23" fmla="*/ 6044541 w 9120250"/>
              <a:gd name="connsiteY23" fmla="*/ 0 h 5201392"/>
              <a:gd name="connsiteX24" fmla="*/ 5510151 w 9120250"/>
              <a:gd name="connsiteY24" fmla="*/ 11875 h 5201392"/>
              <a:gd name="connsiteX25" fmla="*/ 5047013 w 9120250"/>
              <a:gd name="connsiteY25" fmla="*/ 23751 h 5201392"/>
              <a:gd name="connsiteX26" fmla="*/ 4560125 w 9120250"/>
              <a:gd name="connsiteY26" fmla="*/ 35626 h 5201392"/>
              <a:gd name="connsiteX27" fmla="*/ 3954483 w 9120250"/>
              <a:gd name="connsiteY27" fmla="*/ 83127 h 5201392"/>
              <a:gd name="connsiteX28" fmla="*/ 3467595 w 9120250"/>
              <a:gd name="connsiteY28" fmla="*/ 154379 h 5201392"/>
              <a:gd name="connsiteX29" fmla="*/ 2909455 w 9120250"/>
              <a:gd name="connsiteY29" fmla="*/ 213756 h 5201392"/>
              <a:gd name="connsiteX30" fmla="*/ 2434442 w 9120250"/>
              <a:gd name="connsiteY30" fmla="*/ 285008 h 5201392"/>
              <a:gd name="connsiteX31" fmla="*/ 1828800 w 9120250"/>
              <a:gd name="connsiteY31" fmla="*/ 415636 h 5201392"/>
              <a:gd name="connsiteX32" fmla="*/ 1187533 w 9120250"/>
              <a:gd name="connsiteY32" fmla="*/ 581891 h 5201392"/>
              <a:gd name="connsiteX33" fmla="*/ 581891 w 9120250"/>
              <a:gd name="connsiteY33" fmla="*/ 760021 h 5201392"/>
              <a:gd name="connsiteX34" fmla="*/ 0 w 9120250"/>
              <a:gd name="connsiteY34" fmla="*/ 997527 h 520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120250" h="5201392">
                <a:moveTo>
                  <a:pt x="0" y="997527"/>
                </a:moveTo>
                <a:lnTo>
                  <a:pt x="0" y="4215740"/>
                </a:lnTo>
                <a:lnTo>
                  <a:pt x="415637" y="4370120"/>
                </a:lnTo>
                <a:lnTo>
                  <a:pt x="950026" y="4572000"/>
                </a:lnTo>
                <a:lnTo>
                  <a:pt x="1852551" y="4785756"/>
                </a:lnTo>
                <a:lnTo>
                  <a:pt x="2434442" y="4892634"/>
                </a:lnTo>
                <a:lnTo>
                  <a:pt x="3301341" y="5023262"/>
                </a:lnTo>
                <a:lnTo>
                  <a:pt x="4215741" y="5118265"/>
                </a:lnTo>
                <a:lnTo>
                  <a:pt x="5070764" y="5165766"/>
                </a:lnTo>
                <a:lnTo>
                  <a:pt x="5664530" y="5201392"/>
                </a:lnTo>
                <a:lnTo>
                  <a:pt x="6341424" y="5201392"/>
                </a:lnTo>
                <a:lnTo>
                  <a:pt x="6947065" y="5177642"/>
                </a:lnTo>
                <a:lnTo>
                  <a:pt x="7469580" y="5153891"/>
                </a:lnTo>
                <a:lnTo>
                  <a:pt x="8015844" y="5106390"/>
                </a:lnTo>
                <a:lnTo>
                  <a:pt x="8550234" y="5047013"/>
                </a:lnTo>
                <a:lnTo>
                  <a:pt x="8906494" y="5035138"/>
                </a:lnTo>
                <a:lnTo>
                  <a:pt x="9120250" y="4987636"/>
                </a:lnTo>
                <a:lnTo>
                  <a:pt x="9120250" y="201881"/>
                </a:lnTo>
                <a:lnTo>
                  <a:pt x="8692738" y="142504"/>
                </a:lnTo>
                <a:lnTo>
                  <a:pt x="8193974" y="95003"/>
                </a:lnTo>
                <a:lnTo>
                  <a:pt x="7813964" y="47501"/>
                </a:lnTo>
                <a:lnTo>
                  <a:pt x="7338951" y="23751"/>
                </a:lnTo>
                <a:lnTo>
                  <a:pt x="6780811" y="0"/>
                </a:lnTo>
                <a:lnTo>
                  <a:pt x="6044541" y="0"/>
                </a:lnTo>
                <a:lnTo>
                  <a:pt x="5510151" y="11875"/>
                </a:lnTo>
                <a:lnTo>
                  <a:pt x="5047013" y="23751"/>
                </a:lnTo>
                <a:lnTo>
                  <a:pt x="4560125" y="35626"/>
                </a:lnTo>
                <a:lnTo>
                  <a:pt x="3954483" y="83127"/>
                </a:lnTo>
                <a:lnTo>
                  <a:pt x="3467595" y="154379"/>
                </a:lnTo>
                <a:lnTo>
                  <a:pt x="2909455" y="213756"/>
                </a:lnTo>
                <a:lnTo>
                  <a:pt x="2434442" y="285008"/>
                </a:lnTo>
                <a:lnTo>
                  <a:pt x="1828800" y="415636"/>
                </a:lnTo>
                <a:lnTo>
                  <a:pt x="1187533" y="581891"/>
                </a:lnTo>
                <a:lnTo>
                  <a:pt x="581891" y="760021"/>
                </a:lnTo>
                <a:lnTo>
                  <a:pt x="0" y="997527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35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42950" y="442913"/>
            <a:ext cx="7678738" cy="5794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2588" y="1878013"/>
            <a:ext cx="4437062" cy="522287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828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11875" y="889791"/>
            <a:ext cx="9120250" cy="5201392"/>
          </a:xfrm>
          <a:custGeom>
            <a:avLst/>
            <a:gdLst>
              <a:gd name="connsiteX0" fmla="*/ 0 w 9120250"/>
              <a:gd name="connsiteY0" fmla="*/ 997527 h 5201392"/>
              <a:gd name="connsiteX1" fmla="*/ 0 w 9120250"/>
              <a:gd name="connsiteY1" fmla="*/ 4215740 h 5201392"/>
              <a:gd name="connsiteX2" fmla="*/ 415637 w 9120250"/>
              <a:gd name="connsiteY2" fmla="*/ 4370120 h 5201392"/>
              <a:gd name="connsiteX3" fmla="*/ 950026 w 9120250"/>
              <a:gd name="connsiteY3" fmla="*/ 4572000 h 5201392"/>
              <a:gd name="connsiteX4" fmla="*/ 1852551 w 9120250"/>
              <a:gd name="connsiteY4" fmla="*/ 4785756 h 5201392"/>
              <a:gd name="connsiteX5" fmla="*/ 2434442 w 9120250"/>
              <a:gd name="connsiteY5" fmla="*/ 4892634 h 5201392"/>
              <a:gd name="connsiteX6" fmla="*/ 3301341 w 9120250"/>
              <a:gd name="connsiteY6" fmla="*/ 5023262 h 5201392"/>
              <a:gd name="connsiteX7" fmla="*/ 4215741 w 9120250"/>
              <a:gd name="connsiteY7" fmla="*/ 5118265 h 5201392"/>
              <a:gd name="connsiteX8" fmla="*/ 5070764 w 9120250"/>
              <a:gd name="connsiteY8" fmla="*/ 5165766 h 5201392"/>
              <a:gd name="connsiteX9" fmla="*/ 5664530 w 9120250"/>
              <a:gd name="connsiteY9" fmla="*/ 5201392 h 5201392"/>
              <a:gd name="connsiteX10" fmla="*/ 6341424 w 9120250"/>
              <a:gd name="connsiteY10" fmla="*/ 5201392 h 5201392"/>
              <a:gd name="connsiteX11" fmla="*/ 6947065 w 9120250"/>
              <a:gd name="connsiteY11" fmla="*/ 5177642 h 5201392"/>
              <a:gd name="connsiteX12" fmla="*/ 7469580 w 9120250"/>
              <a:gd name="connsiteY12" fmla="*/ 5153891 h 5201392"/>
              <a:gd name="connsiteX13" fmla="*/ 8015844 w 9120250"/>
              <a:gd name="connsiteY13" fmla="*/ 5106390 h 5201392"/>
              <a:gd name="connsiteX14" fmla="*/ 8550234 w 9120250"/>
              <a:gd name="connsiteY14" fmla="*/ 5047013 h 5201392"/>
              <a:gd name="connsiteX15" fmla="*/ 8906494 w 9120250"/>
              <a:gd name="connsiteY15" fmla="*/ 5035138 h 5201392"/>
              <a:gd name="connsiteX16" fmla="*/ 9120250 w 9120250"/>
              <a:gd name="connsiteY16" fmla="*/ 4987636 h 5201392"/>
              <a:gd name="connsiteX17" fmla="*/ 9120250 w 9120250"/>
              <a:gd name="connsiteY17" fmla="*/ 201881 h 5201392"/>
              <a:gd name="connsiteX18" fmla="*/ 8692738 w 9120250"/>
              <a:gd name="connsiteY18" fmla="*/ 142504 h 5201392"/>
              <a:gd name="connsiteX19" fmla="*/ 8193974 w 9120250"/>
              <a:gd name="connsiteY19" fmla="*/ 95003 h 5201392"/>
              <a:gd name="connsiteX20" fmla="*/ 7813964 w 9120250"/>
              <a:gd name="connsiteY20" fmla="*/ 47501 h 5201392"/>
              <a:gd name="connsiteX21" fmla="*/ 7338951 w 9120250"/>
              <a:gd name="connsiteY21" fmla="*/ 23751 h 5201392"/>
              <a:gd name="connsiteX22" fmla="*/ 6780811 w 9120250"/>
              <a:gd name="connsiteY22" fmla="*/ 0 h 5201392"/>
              <a:gd name="connsiteX23" fmla="*/ 6044541 w 9120250"/>
              <a:gd name="connsiteY23" fmla="*/ 0 h 5201392"/>
              <a:gd name="connsiteX24" fmla="*/ 5510151 w 9120250"/>
              <a:gd name="connsiteY24" fmla="*/ 11875 h 5201392"/>
              <a:gd name="connsiteX25" fmla="*/ 5047013 w 9120250"/>
              <a:gd name="connsiteY25" fmla="*/ 23751 h 5201392"/>
              <a:gd name="connsiteX26" fmla="*/ 4560125 w 9120250"/>
              <a:gd name="connsiteY26" fmla="*/ 35626 h 5201392"/>
              <a:gd name="connsiteX27" fmla="*/ 3954483 w 9120250"/>
              <a:gd name="connsiteY27" fmla="*/ 83127 h 5201392"/>
              <a:gd name="connsiteX28" fmla="*/ 3467595 w 9120250"/>
              <a:gd name="connsiteY28" fmla="*/ 154379 h 5201392"/>
              <a:gd name="connsiteX29" fmla="*/ 2909455 w 9120250"/>
              <a:gd name="connsiteY29" fmla="*/ 213756 h 5201392"/>
              <a:gd name="connsiteX30" fmla="*/ 2434442 w 9120250"/>
              <a:gd name="connsiteY30" fmla="*/ 285008 h 5201392"/>
              <a:gd name="connsiteX31" fmla="*/ 1828800 w 9120250"/>
              <a:gd name="connsiteY31" fmla="*/ 415636 h 5201392"/>
              <a:gd name="connsiteX32" fmla="*/ 1187533 w 9120250"/>
              <a:gd name="connsiteY32" fmla="*/ 581891 h 5201392"/>
              <a:gd name="connsiteX33" fmla="*/ 581891 w 9120250"/>
              <a:gd name="connsiteY33" fmla="*/ 760021 h 5201392"/>
              <a:gd name="connsiteX34" fmla="*/ 0 w 9120250"/>
              <a:gd name="connsiteY34" fmla="*/ 997527 h 520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120250" h="5201392">
                <a:moveTo>
                  <a:pt x="0" y="997527"/>
                </a:moveTo>
                <a:lnTo>
                  <a:pt x="0" y="4215740"/>
                </a:lnTo>
                <a:lnTo>
                  <a:pt x="415637" y="4370120"/>
                </a:lnTo>
                <a:lnTo>
                  <a:pt x="950026" y="4572000"/>
                </a:lnTo>
                <a:lnTo>
                  <a:pt x="1852551" y="4785756"/>
                </a:lnTo>
                <a:lnTo>
                  <a:pt x="2434442" y="4892634"/>
                </a:lnTo>
                <a:lnTo>
                  <a:pt x="3301341" y="5023262"/>
                </a:lnTo>
                <a:lnTo>
                  <a:pt x="4215741" y="5118265"/>
                </a:lnTo>
                <a:lnTo>
                  <a:pt x="5070764" y="5165766"/>
                </a:lnTo>
                <a:lnTo>
                  <a:pt x="5664530" y="5201392"/>
                </a:lnTo>
                <a:lnTo>
                  <a:pt x="6341424" y="5201392"/>
                </a:lnTo>
                <a:lnTo>
                  <a:pt x="6947065" y="5177642"/>
                </a:lnTo>
                <a:lnTo>
                  <a:pt x="7469580" y="5153891"/>
                </a:lnTo>
                <a:lnTo>
                  <a:pt x="8015844" y="5106390"/>
                </a:lnTo>
                <a:lnTo>
                  <a:pt x="8550234" y="5047013"/>
                </a:lnTo>
                <a:lnTo>
                  <a:pt x="8906494" y="5035138"/>
                </a:lnTo>
                <a:lnTo>
                  <a:pt x="9120250" y="4987636"/>
                </a:lnTo>
                <a:lnTo>
                  <a:pt x="9120250" y="201881"/>
                </a:lnTo>
                <a:lnTo>
                  <a:pt x="8692738" y="142504"/>
                </a:lnTo>
                <a:lnTo>
                  <a:pt x="8193974" y="95003"/>
                </a:lnTo>
                <a:lnTo>
                  <a:pt x="7813964" y="47501"/>
                </a:lnTo>
                <a:lnTo>
                  <a:pt x="7338951" y="23751"/>
                </a:lnTo>
                <a:lnTo>
                  <a:pt x="6780811" y="0"/>
                </a:lnTo>
                <a:lnTo>
                  <a:pt x="6044541" y="0"/>
                </a:lnTo>
                <a:lnTo>
                  <a:pt x="5510151" y="11875"/>
                </a:lnTo>
                <a:lnTo>
                  <a:pt x="5047013" y="23751"/>
                </a:lnTo>
                <a:lnTo>
                  <a:pt x="4560125" y="35626"/>
                </a:lnTo>
                <a:lnTo>
                  <a:pt x="3954483" y="83127"/>
                </a:lnTo>
                <a:lnTo>
                  <a:pt x="3467595" y="154379"/>
                </a:lnTo>
                <a:lnTo>
                  <a:pt x="2909455" y="213756"/>
                </a:lnTo>
                <a:lnTo>
                  <a:pt x="2434442" y="285008"/>
                </a:lnTo>
                <a:lnTo>
                  <a:pt x="1828800" y="415636"/>
                </a:lnTo>
                <a:lnTo>
                  <a:pt x="1187533" y="581891"/>
                </a:lnTo>
                <a:lnTo>
                  <a:pt x="581891" y="760021"/>
                </a:lnTo>
                <a:lnTo>
                  <a:pt x="0" y="997527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409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11875" y="889791"/>
            <a:ext cx="9120250" cy="5201392"/>
          </a:xfrm>
          <a:custGeom>
            <a:avLst/>
            <a:gdLst>
              <a:gd name="connsiteX0" fmla="*/ 0 w 9120250"/>
              <a:gd name="connsiteY0" fmla="*/ 997527 h 5201392"/>
              <a:gd name="connsiteX1" fmla="*/ 0 w 9120250"/>
              <a:gd name="connsiteY1" fmla="*/ 4215740 h 5201392"/>
              <a:gd name="connsiteX2" fmla="*/ 415637 w 9120250"/>
              <a:gd name="connsiteY2" fmla="*/ 4370120 h 5201392"/>
              <a:gd name="connsiteX3" fmla="*/ 950026 w 9120250"/>
              <a:gd name="connsiteY3" fmla="*/ 4572000 h 5201392"/>
              <a:gd name="connsiteX4" fmla="*/ 1852551 w 9120250"/>
              <a:gd name="connsiteY4" fmla="*/ 4785756 h 5201392"/>
              <a:gd name="connsiteX5" fmla="*/ 2434442 w 9120250"/>
              <a:gd name="connsiteY5" fmla="*/ 4892634 h 5201392"/>
              <a:gd name="connsiteX6" fmla="*/ 3301341 w 9120250"/>
              <a:gd name="connsiteY6" fmla="*/ 5023262 h 5201392"/>
              <a:gd name="connsiteX7" fmla="*/ 4215741 w 9120250"/>
              <a:gd name="connsiteY7" fmla="*/ 5118265 h 5201392"/>
              <a:gd name="connsiteX8" fmla="*/ 5070764 w 9120250"/>
              <a:gd name="connsiteY8" fmla="*/ 5165766 h 5201392"/>
              <a:gd name="connsiteX9" fmla="*/ 5664530 w 9120250"/>
              <a:gd name="connsiteY9" fmla="*/ 5201392 h 5201392"/>
              <a:gd name="connsiteX10" fmla="*/ 6341424 w 9120250"/>
              <a:gd name="connsiteY10" fmla="*/ 5201392 h 5201392"/>
              <a:gd name="connsiteX11" fmla="*/ 6947065 w 9120250"/>
              <a:gd name="connsiteY11" fmla="*/ 5177642 h 5201392"/>
              <a:gd name="connsiteX12" fmla="*/ 7469580 w 9120250"/>
              <a:gd name="connsiteY12" fmla="*/ 5153891 h 5201392"/>
              <a:gd name="connsiteX13" fmla="*/ 8015844 w 9120250"/>
              <a:gd name="connsiteY13" fmla="*/ 5106390 h 5201392"/>
              <a:gd name="connsiteX14" fmla="*/ 8550234 w 9120250"/>
              <a:gd name="connsiteY14" fmla="*/ 5047013 h 5201392"/>
              <a:gd name="connsiteX15" fmla="*/ 8906494 w 9120250"/>
              <a:gd name="connsiteY15" fmla="*/ 5035138 h 5201392"/>
              <a:gd name="connsiteX16" fmla="*/ 9120250 w 9120250"/>
              <a:gd name="connsiteY16" fmla="*/ 4987636 h 5201392"/>
              <a:gd name="connsiteX17" fmla="*/ 9120250 w 9120250"/>
              <a:gd name="connsiteY17" fmla="*/ 201881 h 5201392"/>
              <a:gd name="connsiteX18" fmla="*/ 8692738 w 9120250"/>
              <a:gd name="connsiteY18" fmla="*/ 142504 h 5201392"/>
              <a:gd name="connsiteX19" fmla="*/ 8193974 w 9120250"/>
              <a:gd name="connsiteY19" fmla="*/ 95003 h 5201392"/>
              <a:gd name="connsiteX20" fmla="*/ 7813964 w 9120250"/>
              <a:gd name="connsiteY20" fmla="*/ 47501 h 5201392"/>
              <a:gd name="connsiteX21" fmla="*/ 7338951 w 9120250"/>
              <a:gd name="connsiteY21" fmla="*/ 23751 h 5201392"/>
              <a:gd name="connsiteX22" fmla="*/ 6780811 w 9120250"/>
              <a:gd name="connsiteY22" fmla="*/ 0 h 5201392"/>
              <a:gd name="connsiteX23" fmla="*/ 6044541 w 9120250"/>
              <a:gd name="connsiteY23" fmla="*/ 0 h 5201392"/>
              <a:gd name="connsiteX24" fmla="*/ 5510151 w 9120250"/>
              <a:gd name="connsiteY24" fmla="*/ 11875 h 5201392"/>
              <a:gd name="connsiteX25" fmla="*/ 5047013 w 9120250"/>
              <a:gd name="connsiteY25" fmla="*/ 23751 h 5201392"/>
              <a:gd name="connsiteX26" fmla="*/ 4560125 w 9120250"/>
              <a:gd name="connsiteY26" fmla="*/ 35626 h 5201392"/>
              <a:gd name="connsiteX27" fmla="*/ 3954483 w 9120250"/>
              <a:gd name="connsiteY27" fmla="*/ 83127 h 5201392"/>
              <a:gd name="connsiteX28" fmla="*/ 3467595 w 9120250"/>
              <a:gd name="connsiteY28" fmla="*/ 154379 h 5201392"/>
              <a:gd name="connsiteX29" fmla="*/ 2909455 w 9120250"/>
              <a:gd name="connsiteY29" fmla="*/ 213756 h 5201392"/>
              <a:gd name="connsiteX30" fmla="*/ 2434442 w 9120250"/>
              <a:gd name="connsiteY30" fmla="*/ 285008 h 5201392"/>
              <a:gd name="connsiteX31" fmla="*/ 1828800 w 9120250"/>
              <a:gd name="connsiteY31" fmla="*/ 415636 h 5201392"/>
              <a:gd name="connsiteX32" fmla="*/ 1187533 w 9120250"/>
              <a:gd name="connsiteY32" fmla="*/ 581891 h 5201392"/>
              <a:gd name="connsiteX33" fmla="*/ 581891 w 9120250"/>
              <a:gd name="connsiteY33" fmla="*/ 760021 h 5201392"/>
              <a:gd name="connsiteX34" fmla="*/ 0 w 9120250"/>
              <a:gd name="connsiteY34" fmla="*/ 997527 h 520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120250" h="5201392">
                <a:moveTo>
                  <a:pt x="0" y="997527"/>
                </a:moveTo>
                <a:lnTo>
                  <a:pt x="0" y="4215740"/>
                </a:lnTo>
                <a:lnTo>
                  <a:pt x="415637" y="4370120"/>
                </a:lnTo>
                <a:lnTo>
                  <a:pt x="950026" y="4572000"/>
                </a:lnTo>
                <a:lnTo>
                  <a:pt x="1852551" y="4785756"/>
                </a:lnTo>
                <a:lnTo>
                  <a:pt x="2434442" y="4892634"/>
                </a:lnTo>
                <a:lnTo>
                  <a:pt x="3301341" y="5023262"/>
                </a:lnTo>
                <a:lnTo>
                  <a:pt x="4215741" y="5118265"/>
                </a:lnTo>
                <a:lnTo>
                  <a:pt x="5070764" y="5165766"/>
                </a:lnTo>
                <a:lnTo>
                  <a:pt x="5664530" y="5201392"/>
                </a:lnTo>
                <a:lnTo>
                  <a:pt x="6341424" y="5201392"/>
                </a:lnTo>
                <a:lnTo>
                  <a:pt x="6947065" y="5177642"/>
                </a:lnTo>
                <a:lnTo>
                  <a:pt x="7469580" y="5153891"/>
                </a:lnTo>
                <a:lnTo>
                  <a:pt x="8015844" y="5106390"/>
                </a:lnTo>
                <a:lnTo>
                  <a:pt x="8550234" y="5047013"/>
                </a:lnTo>
                <a:lnTo>
                  <a:pt x="8906494" y="5035138"/>
                </a:lnTo>
                <a:lnTo>
                  <a:pt x="9120250" y="4987636"/>
                </a:lnTo>
                <a:lnTo>
                  <a:pt x="9120250" y="201881"/>
                </a:lnTo>
                <a:lnTo>
                  <a:pt x="8692738" y="142504"/>
                </a:lnTo>
                <a:lnTo>
                  <a:pt x="8193974" y="95003"/>
                </a:lnTo>
                <a:lnTo>
                  <a:pt x="7813964" y="47501"/>
                </a:lnTo>
                <a:lnTo>
                  <a:pt x="7338951" y="23751"/>
                </a:lnTo>
                <a:lnTo>
                  <a:pt x="6780811" y="0"/>
                </a:lnTo>
                <a:lnTo>
                  <a:pt x="6044541" y="0"/>
                </a:lnTo>
                <a:lnTo>
                  <a:pt x="5510151" y="11875"/>
                </a:lnTo>
                <a:lnTo>
                  <a:pt x="5047013" y="23751"/>
                </a:lnTo>
                <a:lnTo>
                  <a:pt x="4560125" y="35626"/>
                </a:lnTo>
                <a:lnTo>
                  <a:pt x="3954483" y="83127"/>
                </a:lnTo>
                <a:lnTo>
                  <a:pt x="3467595" y="154379"/>
                </a:lnTo>
                <a:lnTo>
                  <a:pt x="2909455" y="213756"/>
                </a:lnTo>
                <a:lnTo>
                  <a:pt x="2434442" y="285008"/>
                </a:lnTo>
                <a:lnTo>
                  <a:pt x="1828800" y="415636"/>
                </a:lnTo>
                <a:lnTo>
                  <a:pt x="1187533" y="581891"/>
                </a:lnTo>
                <a:lnTo>
                  <a:pt x="581891" y="760021"/>
                </a:lnTo>
                <a:lnTo>
                  <a:pt x="0" y="997527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63525"/>
            <a:ext cx="2125662" cy="5546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263525"/>
            <a:ext cx="6229350" cy="5546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788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11875" y="889791"/>
            <a:ext cx="9120250" cy="5201392"/>
          </a:xfrm>
          <a:custGeom>
            <a:avLst/>
            <a:gdLst>
              <a:gd name="connsiteX0" fmla="*/ 0 w 9120250"/>
              <a:gd name="connsiteY0" fmla="*/ 997527 h 5201392"/>
              <a:gd name="connsiteX1" fmla="*/ 0 w 9120250"/>
              <a:gd name="connsiteY1" fmla="*/ 4215740 h 5201392"/>
              <a:gd name="connsiteX2" fmla="*/ 415637 w 9120250"/>
              <a:gd name="connsiteY2" fmla="*/ 4370120 h 5201392"/>
              <a:gd name="connsiteX3" fmla="*/ 950026 w 9120250"/>
              <a:gd name="connsiteY3" fmla="*/ 4572000 h 5201392"/>
              <a:gd name="connsiteX4" fmla="*/ 1852551 w 9120250"/>
              <a:gd name="connsiteY4" fmla="*/ 4785756 h 5201392"/>
              <a:gd name="connsiteX5" fmla="*/ 2434442 w 9120250"/>
              <a:gd name="connsiteY5" fmla="*/ 4892634 h 5201392"/>
              <a:gd name="connsiteX6" fmla="*/ 3301341 w 9120250"/>
              <a:gd name="connsiteY6" fmla="*/ 5023262 h 5201392"/>
              <a:gd name="connsiteX7" fmla="*/ 4215741 w 9120250"/>
              <a:gd name="connsiteY7" fmla="*/ 5118265 h 5201392"/>
              <a:gd name="connsiteX8" fmla="*/ 5070764 w 9120250"/>
              <a:gd name="connsiteY8" fmla="*/ 5165766 h 5201392"/>
              <a:gd name="connsiteX9" fmla="*/ 5664530 w 9120250"/>
              <a:gd name="connsiteY9" fmla="*/ 5201392 h 5201392"/>
              <a:gd name="connsiteX10" fmla="*/ 6341424 w 9120250"/>
              <a:gd name="connsiteY10" fmla="*/ 5201392 h 5201392"/>
              <a:gd name="connsiteX11" fmla="*/ 6947065 w 9120250"/>
              <a:gd name="connsiteY11" fmla="*/ 5177642 h 5201392"/>
              <a:gd name="connsiteX12" fmla="*/ 7469580 w 9120250"/>
              <a:gd name="connsiteY12" fmla="*/ 5153891 h 5201392"/>
              <a:gd name="connsiteX13" fmla="*/ 8015844 w 9120250"/>
              <a:gd name="connsiteY13" fmla="*/ 5106390 h 5201392"/>
              <a:gd name="connsiteX14" fmla="*/ 8550234 w 9120250"/>
              <a:gd name="connsiteY14" fmla="*/ 5047013 h 5201392"/>
              <a:gd name="connsiteX15" fmla="*/ 8906494 w 9120250"/>
              <a:gd name="connsiteY15" fmla="*/ 5035138 h 5201392"/>
              <a:gd name="connsiteX16" fmla="*/ 9120250 w 9120250"/>
              <a:gd name="connsiteY16" fmla="*/ 4987636 h 5201392"/>
              <a:gd name="connsiteX17" fmla="*/ 9120250 w 9120250"/>
              <a:gd name="connsiteY17" fmla="*/ 201881 h 5201392"/>
              <a:gd name="connsiteX18" fmla="*/ 8692738 w 9120250"/>
              <a:gd name="connsiteY18" fmla="*/ 142504 h 5201392"/>
              <a:gd name="connsiteX19" fmla="*/ 8193974 w 9120250"/>
              <a:gd name="connsiteY19" fmla="*/ 95003 h 5201392"/>
              <a:gd name="connsiteX20" fmla="*/ 7813964 w 9120250"/>
              <a:gd name="connsiteY20" fmla="*/ 47501 h 5201392"/>
              <a:gd name="connsiteX21" fmla="*/ 7338951 w 9120250"/>
              <a:gd name="connsiteY21" fmla="*/ 23751 h 5201392"/>
              <a:gd name="connsiteX22" fmla="*/ 6780811 w 9120250"/>
              <a:gd name="connsiteY22" fmla="*/ 0 h 5201392"/>
              <a:gd name="connsiteX23" fmla="*/ 6044541 w 9120250"/>
              <a:gd name="connsiteY23" fmla="*/ 0 h 5201392"/>
              <a:gd name="connsiteX24" fmla="*/ 5510151 w 9120250"/>
              <a:gd name="connsiteY24" fmla="*/ 11875 h 5201392"/>
              <a:gd name="connsiteX25" fmla="*/ 5047013 w 9120250"/>
              <a:gd name="connsiteY25" fmla="*/ 23751 h 5201392"/>
              <a:gd name="connsiteX26" fmla="*/ 4560125 w 9120250"/>
              <a:gd name="connsiteY26" fmla="*/ 35626 h 5201392"/>
              <a:gd name="connsiteX27" fmla="*/ 3954483 w 9120250"/>
              <a:gd name="connsiteY27" fmla="*/ 83127 h 5201392"/>
              <a:gd name="connsiteX28" fmla="*/ 3467595 w 9120250"/>
              <a:gd name="connsiteY28" fmla="*/ 154379 h 5201392"/>
              <a:gd name="connsiteX29" fmla="*/ 2909455 w 9120250"/>
              <a:gd name="connsiteY29" fmla="*/ 213756 h 5201392"/>
              <a:gd name="connsiteX30" fmla="*/ 2434442 w 9120250"/>
              <a:gd name="connsiteY30" fmla="*/ 285008 h 5201392"/>
              <a:gd name="connsiteX31" fmla="*/ 1828800 w 9120250"/>
              <a:gd name="connsiteY31" fmla="*/ 415636 h 5201392"/>
              <a:gd name="connsiteX32" fmla="*/ 1187533 w 9120250"/>
              <a:gd name="connsiteY32" fmla="*/ 581891 h 5201392"/>
              <a:gd name="connsiteX33" fmla="*/ 581891 w 9120250"/>
              <a:gd name="connsiteY33" fmla="*/ 760021 h 5201392"/>
              <a:gd name="connsiteX34" fmla="*/ 0 w 9120250"/>
              <a:gd name="connsiteY34" fmla="*/ 997527 h 520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120250" h="5201392">
                <a:moveTo>
                  <a:pt x="0" y="997527"/>
                </a:moveTo>
                <a:lnTo>
                  <a:pt x="0" y="4215740"/>
                </a:lnTo>
                <a:lnTo>
                  <a:pt x="415637" y="4370120"/>
                </a:lnTo>
                <a:lnTo>
                  <a:pt x="950026" y="4572000"/>
                </a:lnTo>
                <a:lnTo>
                  <a:pt x="1852551" y="4785756"/>
                </a:lnTo>
                <a:lnTo>
                  <a:pt x="2434442" y="4892634"/>
                </a:lnTo>
                <a:lnTo>
                  <a:pt x="3301341" y="5023262"/>
                </a:lnTo>
                <a:lnTo>
                  <a:pt x="4215741" y="5118265"/>
                </a:lnTo>
                <a:lnTo>
                  <a:pt x="5070764" y="5165766"/>
                </a:lnTo>
                <a:lnTo>
                  <a:pt x="5664530" y="5201392"/>
                </a:lnTo>
                <a:lnTo>
                  <a:pt x="6341424" y="5201392"/>
                </a:lnTo>
                <a:lnTo>
                  <a:pt x="6947065" y="5177642"/>
                </a:lnTo>
                <a:lnTo>
                  <a:pt x="7469580" y="5153891"/>
                </a:lnTo>
                <a:lnTo>
                  <a:pt x="8015844" y="5106390"/>
                </a:lnTo>
                <a:lnTo>
                  <a:pt x="8550234" y="5047013"/>
                </a:lnTo>
                <a:lnTo>
                  <a:pt x="8906494" y="5035138"/>
                </a:lnTo>
                <a:lnTo>
                  <a:pt x="9120250" y="4987636"/>
                </a:lnTo>
                <a:lnTo>
                  <a:pt x="9120250" y="201881"/>
                </a:lnTo>
                <a:lnTo>
                  <a:pt x="8692738" y="142504"/>
                </a:lnTo>
                <a:lnTo>
                  <a:pt x="8193974" y="95003"/>
                </a:lnTo>
                <a:lnTo>
                  <a:pt x="7813964" y="47501"/>
                </a:lnTo>
                <a:lnTo>
                  <a:pt x="7338951" y="23751"/>
                </a:lnTo>
                <a:lnTo>
                  <a:pt x="6780811" y="0"/>
                </a:lnTo>
                <a:lnTo>
                  <a:pt x="6044541" y="0"/>
                </a:lnTo>
                <a:lnTo>
                  <a:pt x="5510151" y="11875"/>
                </a:lnTo>
                <a:lnTo>
                  <a:pt x="5047013" y="23751"/>
                </a:lnTo>
                <a:lnTo>
                  <a:pt x="4560125" y="35626"/>
                </a:lnTo>
                <a:lnTo>
                  <a:pt x="3954483" y="83127"/>
                </a:lnTo>
                <a:lnTo>
                  <a:pt x="3467595" y="154379"/>
                </a:lnTo>
                <a:lnTo>
                  <a:pt x="2909455" y="213756"/>
                </a:lnTo>
                <a:lnTo>
                  <a:pt x="2434442" y="285008"/>
                </a:lnTo>
                <a:lnTo>
                  <a:pt x="1828800" y="415636"/>
                </a:lnTo>
                <a:lnTo>
                  <a:pt x="1187533" y="581891"/>
                </a:lnTo>
                <a:lnTo>
                  <a:pt x="581891" y="760021"/>
                </a:lnTo>
                <a:lnTo>
                  <a:pt x="0" y="997527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539750"/>
            <a:ext cx="8097837" cy="9001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9138" y="1574800"/>
            <a:ext cx="3971925" cy="429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43463" y="1574800"/>
            <a:ext cx="3973512" cy="4292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219200" y="6343650"/>
            <a:ext cx="3819525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19138" y="6343650"/>
            <a:ext cx="468312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hangingPunct="0">
              <a:spcBef>
                <a:spcPct val="50000"/>
              </a:spcBef>
            </a:pPr>
            <a:fld id="{D42A06E4-7541-41D7-AAAF-F3539D7AC4C0}" type="slidenum">
              <a:rPr lang="en-US" sz="1600">
                <a:solidFill>
                  <a:srgbClr val="000000"/>
                </a:solidFill>
                <a:latin typeface="Arial" charset="0"/>
              </a:rPr>
              <a:pPr algn="ctr" eaLnBrk="0" hangingPunct="0">
                <a:spcBef>
                  <a:spcPct val="50000"/>
                </a:spcBef>
              </a:pPr>
              <a:t>‹#›</a:t>
            </a:fld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5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11875" y="889791"/>
            <a:ext cx="9120250" cy="5201392"/>
          </a:xfrm>
          <a:custGeom>
            <a:avLst/>
            <a:gdLst>
              <a:gd name="connsiteX0" fmla="*/ 0 w 9120250"/>
              <a:gd name="connsiteY0" fmla="*/ 997527 h 5201392"/>
              <a:gd name="connsiteX1" fmla="*/ 0 w 9120250"/>
              <a:gd name="connsiteY1" fmla="*/ 4215740 h 5201392"/>
              <a:gd name="connsiteX2" fmla="*/ 415637 w 9120250"/>
              <a:gd name="connsiteY2" fmla="*/ 4370120 h 5201392"/>
              <a:gd name="connsiteX3" fmla="*/ 950026 w 9120250"/>
              <a:gd name="connsiteY3" fmla="*/ 4572000 h 5201392"/>
              <a:gd name="connsiteX4" fmla="*/ 1852551 w 9120250"/>
              <a:gd name="connsiteY4" fmla="*/ 4785756 h 5201392"/>
              <a:gd name="connsiteX5" fmla="*/ 2434442 w 9120250"/>
              <a:gd name="connsiteY5" fmla="*/ 4892634 h 5201392"/>
              <a:gd name="connsiteX6" fmla="*/ 3301341 w 9120250"/>
              <a:gd name="connsiteY6" fmla="*/ 5023262 h 5201392"/>
              <a:gd name="connsiteX7" fmla="*/ 4215741 w 9120250"/>
              <a:gd name="connsiteY7" fmla="*/ 5118265 h 5201392"/>
              <a:gd name="connsiteX8" fmla="*/ 5070764 w 9120250"/>
              <a:gd name="connsiteY8" fmla="*/ 5165766 h 5201392"/>
              <a:gd name="connsiteX9" fmla="*/ 5664530 w 9120250"/>
              <a:gd name="connsiteY9" fmla="*/ 5201392 h 5201392"/>
              <a:gd name="connsiteX10" fmla="*/ 6341424 w 9120250"/>
              <a:gd name="connsiteY10" fmla="*/ 5201392 h 5201392"/>
              <a:gd name="connsiteX11" fmla="*/ 6947065 w 9120250"/>
              <a:gd name="connsiteY11" fmla="*/ 5177642 h 5201392"/>
              <a:gd name="connsiteX12" fmla="*/ 7469580 w 9120250"/>
              <a:gd name="connsiteY12" fmla="*/ 5153891 h 5201392"/>
              <a:gd name="connsiteX13" fmla="*/ 8015844 w 9120250"/>
              <a:gd name="connsiteY13" fmla="*/ 5106390 h 5201392"/>
              <a:gd name="connsiteX14" fmla="*/ 8550234 w 9120250"/>
              <a:gd name="connsiteY14" fmla="*/ 5047013 h 5201392"/>
              <a:gd name="connsiteX15" fmla="*/ 8906494 w 9120250"/>
              <a:gd name="connsiteY15" fmla="*/ 5035138 h 5201392"/>
              <a:gd name="connsiteX16" fmla="*/ 9120250 w 9120250"/>
              <a:gd name="connsiteY16" fmla="*/ 4987636 h 5201392"/>
              <a:gd name="connsiteX17" fmla="*/ 9120250 w 9120250"/>
              <a:gd name="connsiteY17" fmla="*/ 201881 h 5201392"/>
              <a:gd name="connsiteX18" fmla="*/ 8692738 w 9120250"/>
              <a:gd name="connsiteY18" fmla="*/ 142504 h 5201392"/>
              <a:gd name="connsiteX19" fmla="*/ 8193974 w 9120250"/>
              <a:gd name="connsiteY19" fmla="*/ 95003 h 5201392"/>
              <a:gd name="connsiteX20" fmla="*/ 7813964 w 9120250"/>
              <a:gd name="connsiteY20" fmla="*/ 47501 h 5201392"/>
              <a:gd name="connsiteX21" fmla="*/ 7338951 w 9120250"/>
              <a:gd name="connsiteY21" fmla="*/ 23751 h 5201392"/>
              <a:gd name="connsiteX22" fmla="*/ 6780811 w 9120250"/>
              <a:gd name="connsiteY22" fmla="*/ 0 h 5201392"/>
              <a:gd name="connsiteX23" fmla="*/ 6044541 w 9120250"/>
              <a:gd name="connsiteY23" fmla="*/ 0 h 5201392"/>
              <a:gd name="connsiteX24" fmla="*/ 5510151 w 9120250"/>
              <a:gd name="connsiteY24" fmla="*/ 11875 h 5201392"/>
              <a:gd name="connsiteX25" fmla="*/ 5047013 w 9120250"/>
              <a:gd name="connsiteY25" fmla="*/ 23751 h 5201392"/>
              <a:gd name="connsiteX26" fmla="*/ 4560125 w 9120250"/>
              <a:gd name="connsiteY26" fmla="*/ 35626 h 5201392"/>
              <a:gd name="connsiteX27" fmla="*/ 3954483 w 9120250"/>
              <a:gd name="connsiteY27" fmla="*/ 83127 h 5201392"/>
              <a:gd name="connsiteX28" fmla="*/ 3467595 w 9120250"/>
              <a:gd name="connsiteY28" fmla="*/ 154379 h 5201392"/>
              <a:gd name="connsiteX29" fmla="*/ 2909455 w 9120250"/>
              <a:gd name="connsiteY29" fmla="*/ 213756 h 5201392"/>
              <a:gd name="connsiteX30" fmla="*/ 2434442 w 9120250"/>
              <a:gd name="connsiteY30" fmla="*/ 285008 h 5201392"/>
              <a:gd name="connsiteX31" fmla="*/ 1828800 w 9120250"/>
              <a:gd name="connsiteY31" fmla="*/ 415636 h 5201392"/>
              <a:gd name="connsiteX32" fmla="*/ 1187533 w 9120250"/>
              <a:gd name="connsiteY32" fmla="*/ 581891 h 5201392"/>
              <a:gd name="connsiteX33" fmla="*/ 581891 w 9120250"/>
              <a:gd name="connsiteY33" fmla="*/ 760021 h 5201392"/>
              <a:gd name="connsiteX34" fmla="*/ 0 w 9120250"/>
              <a:gd name="connsiteY34" fmla="*/ 997527 h 520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120250" h="5201392">
                <a:moveTo>
                  <a:pt x="0" y="997527"/>
                </a:moveTo>
                <a:lnTo>
                  <a:pt x="0" y="4215740"/>
                </a:lnTo>
                <a:lnTo>
                  <a:pt x="415637" y="4370120"/>
                </a:lnTo>
                <a:lnTo>
                  <a:pt x="950026" y="4572000"/>
                </a:lnTo>
                <a:lnTo>
                  <a:pt x="1852551" y="4785756"/>
                </a:lnTo>
                <a:lnTo>
                  <a:pt x="2434442" y="4892634"/>
                </a:lnTo>
                <a:lnTo>
                  <a:pt x="3301341" y="5023262"/>
                </a:lnTo>
                <a:lnTo>
                  <a:pt x="4215741" y="5118265"/>
                </a:lnTo>
                <a:lnTo>
                  <a:pt x="5070764" y="5165766"/>
                </a:lnTo>
                <a:lnTo>
                  <a:pt x="5664530" y="5201392"/>
                </a:lnTo>
                <a:lnTo>
                  <a:pt x="6341424" y="5201392"/>
                </a:lnTo>
                <a:lnTo>
                  <a:pt x="6947065" y="5177642"/>
                </a:lnTo>
                <a:lnTo>
                  <a:pt x="7469580" y="5153891"/>
                </a:lnTo>
                <a:lnTo>
                  <a:pt x="8015844" y="5106390"/>
                </a:lnTo>
                <a:lnTo>
                  <a:pt x="8550234" y="5047013"/>
                </a:lnTo>
                <a:lnTo>
                  <a:pt x="8906494" y="5035138"/>
                </a:lnTo>
                <a:lnTo>
                  <a:pt x="9120250" y="4987636"/>
                </a:lnTo>
                <a:lnTo>
                  <a:pt x="9120250" y="201881"/>
                </a:lnTo>
                <a:lnTo>
                  <a:pt x="8692738" y="142504"/>
                </a:lnTo>
                <a:lnTo>
                  <a:pt x="8193974" y="95003"/>
                </a:lnTo>
                <a:lnTo>
                  <a:pt x="7813964" y="47501"/>
                </a:lnTo>
                <a:lnTo>
                  <a:pt x="7338951" y="23751"/>
                </a:lnTo>
                <a:lnTo>
                  <a:pt x="6780811" y="0"/>
                </a:lnTo>
                <a:lnTo>
                  <a:pt x="6044541" y="0"/>
                </a:lnTo>
                <a:lnTo>
                  <a:pt x="5510151" y="11875"/>
                </a:lnTo>
                <a:lnTo>
                  <a:pt x="5047013" y="23751"/>
                </a:lnTo>
                <a:lnTo>
                  <a:pt x="4560125" y="35626"/>
                </a:lnTo>
                <a:lnTo>
                  <a:pt x="3954483" y="83127"/>
                </a:lnTo>
                <a:lnTo>
                  <a:pt x="3467595" y="154379"/>
                </a:lnTo>
                <a:lnTo>
                  <a:pt x="2909455" y="213756"/>
                </a:lnTo>
                <a:lnTo>
                  <a:pt x="2434442" y="285008"/>
                </a:lnTo>
                <a:lnTo>
                  <a:pt x="1828800" y="415636"/>
                </a:lnTo>
                <a:lnTo>
                  <a:pt x="1187533" y="581891"/>
                </a:lnTo>
                <a:lnTo>
                  <a:pt x="581891" y="760021"/>
                </a:lnTo>
                <a:lnTo>
                  <a:pt x="0" y="997527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479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11875" y="889791"/>
            <a:ext cx="9120250" cy="5201392"/>
          </a:xfrm>
          <a:custGeom>
            <a:avLst/>
            <a:gdLst>
              <a:gd name="connsiteX0" fmla="*/ 0 w 9120250"/>
              <a:gd name="connsiteY0" fmla="*/ 997527 h 5201392"/>
              <a:gd name="connsiteX1" fmla="*/ 0 w 9120250"/>
              <a:gd name="connsiteY1" fmla="*/ 4215740 h 5201392"/>
              <a:gd name="connsiteX2" fmla="*/ 415637 w 9120250"/>
              <a:gd name="connsiteY2" fmla="*/ 4370120 h 5201392"/>
              <a:gd name="connsiteX3" fmla="*/ 950026 w 9120250"/>
              <a:gd name="connsiteY3" fmla="*/ 4572000 h 5201392"/>
              <a:gd name="connsiteX4" fmla="*/ 1852551 w 9120250"/>
              <a:gd name="connsiteY4" fmla="*/ 4785756 h 5201392"/>
              <a:gd name="connsiteX5" fmla="*/ 2434442 w 9120250"/>
              <a:gd name="connsiteY5" fmla="*/ 4892634 h 5201392"/>
              <a:gd name="connsiteX6" fmla="*/ 3301341 w 9120250"/>
              <a:gd name="connsiteY6" fmla="*/ 5023262 h 5201392"/>
              <a:gd name="connsiteX7" fmla="*/ 4215741 w 9120250"/>
              <a:gd name="connsiteY7" fmla="*/ 5118265 h 5201392"/>
              <a:gd name="connsiteX8" fmla="*/ 5070764 w 9120250"/>
              <a:gd name="connsiteY8" fmla="*/ 5165766 h 5201392"/>
              <a:gd name="connsiteX9" fmla="*/ 5664530 w 9120250"/>
              <a:gd name="connsiteY9" fmla="*/ 5201392 h 5201392"/>
              <a:gd name="connsiteX10" fmla="*/ 6341424 w 9120250"/>
              <a:gd name="connsiteY10" fmla="*/ 5201392 h 5201392"/>
              <a:gd name="connsiteX11" fmla="*/ 6947065 w 9120250"/>
              <a:gd name="connsiteY11" fmla="*/ 5177642 h 5201392"/>
              <a:gd name="connsiteX12" fmla="*/ 7469580 w 9120250"/>
              <a:gd name="connsiteY12" fmla="*/ 5153891 h 5201392"/>
              <a:gd name="connsiteX13" fmla="*/ 8015844 w 9120250"/>
              <a:gd name="connsiteY13" fmla="*/ 5106390 h 5201392"/>
              <a:gd name="connsiteX14" fmla="*/ 8550234 w 9120250"/>
              <a:gd name="connsiteY14" fmla="*/ 5047013 h 5201392"/>
              <a:gd name="connsiteX15" fmla="*/ 8906494 w 9120250"/>
              <a:gd name="connsiteY15" fmla="*/ 5035138 h 5201392"/>
              <a:gd name="connsiteX16" fmla="*/ 9120250 w 9120250"/>
              <a:gd name="connsiteY16" fmla="*/ 4987636 h 5201392"/>
              <a:gd name="connsiteX17" fmla="*/ 9120250 w 9120250"/>
              <a:gd name="connsiteY17" fmla="*/ 201881 h 5201392"/>
              <a:gd name="connsiteX18" fmla="*/ 8692738 w 9120250"/>
              <a:gd name="connsiteY18" fmla="*/ 142504 h 5201392"/>
              <a:gd name="connsiteX19" fmla="*/ 8193974 w 9120250"/>
              <a:gd name="connsiteY19" fmla="*/ 95003 h 5201392"/>
              <a:gd name="connsiteX20" fmla="*/ 7813964 w 9120250"/>
              <a:gd name="connsiteY20" fmla="*/ 47501 h 5201392"/>
              <a:gd name="connsiteX21" fmla="*/ 7338951 w 9120250"/>
              <a:gd name="connsiteY21" fmla="*/ 23751 h 5201392"/>
              <a:gd name="connsiteX22" fmla="*/ 6780811 w 9120250"/>
              <a:gd name="connsiteY22" fmla="*/ 0 h 5201392"/>
              <a:gd name="connsiteX23" fmla="*/ 6044541 w 9120250"/>
              <a:gd name="connsiteY23" fmla="*/ 0 h 5201392"/>
              <a:gd name="connsiteX24" fmla="*/ 5510151 w 9120250"/>
              <a:gd name="connsiteY24" fmla="*/ 11875 h 5201392"/>
              <a:gd name="connsiteX25" fmla="*/ 5047013 w 9120250"/>
              <a:gd name="connsiteY25" fmla="*/ 23751 h 5201392"/>
              <a:gd name="connsiteX26" fmla="*/ 4560125 w 9120250"/>
              <a:gd name="connsiteY26" fmla="*/ 35626 h 5201392"/>
              <a:gd name="connsiteX27" fmla="*/ 3954483 w 9120250"/>
              <a:gd name="connsiteY27" fmla="*/ 83127 h 5201392"/>
              <a:gd name="connsiteX28" fmla="*/ 3467595 w 9120250"/>
              <a:gd name="connsiteY28" fmla="*/ 154379 h 5201392"/>
              <a:gd name="connsiteX29" fmla="*/ 2909455 w 9120250"/>
              <a:gd name="connsiteY29" fmla="*/ 213756 h 5201392"/>
              <a:gd name="connsiteX30" fmla="*/ 2434442 w 9120250"/>
              <a:gd name="connsiteY30" fmla="*/ 285008 h 5201392"/>
              <a:gd name="connsiteX31" fmla="*/ 1828800 w 9120250"/>
              <a:gd name="connsiteY31" fmla="*/ 415636 h 5201392"/>
              <a:gd name="connsiteX32" fmla="*/ 1187533 w 9120250"/>
              <a:gd name="connsiteY32" fmla="*/ 581891 h 5201392"/>
              <a:gd name="connsiteX33" fmla="*/ 581891 w 9120250"/>
              <a:gd name="connsiteY33" fmla="*/ 760021 h 5201392"/>
              <a:gd name="connsiteX34" fmla="*/ 0 w 9120250"/>
              <a:gd name="connsiteY34" fmla="*/ 997527 h 520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120250" h="5201392">
                <a:moveTo>
                  <a:pt x="0" y="997527"/>
                </a:moveTo>
                <a:lnTo>
                  <a:pt x="0" y="4215740"/>
                </a:lnTo>
                <a:lnTo>
                  <a:pt x="415637" y="4370120"/>
                </a:lnTo>
                <a:lnTo>
                  <a:pt x="950026" y="4572000"/>
                </a:lnTo>
                <a:lnTo>
                  <a:pt x="1852551" y="4785756"/>
                </a:lnTo>
                <a:lnTo>
                  <a:pt x="2434442" y="4892634"/>
                </a:lnTo>
                <a:lnTo>
                  <a:pt x="3301341" y="5023262"/>
                </a:lnTo>
                <a:lnTo>
                  <a:pt x="4215741" y="5118265"/>
                </a:lnTo>
                <a:lnTo>
                  <a:pt x="5070764" y="5165766"/>
                </a:lnTo>
                <a:lnTo>
                  <a:pt x="5664530" y="5201392"/>
                </a:lnTo>
                <a:lnTo>
                  <a:pt x="6341424" y="5201392"/>
                </a:lnTo>
                <a:lnTo>
                  <a:pt x="6947065" y="5177642"/>
                </a:lnTo>
                <a:lnTo>
                  <a:pt x="7469580" y="5153891"/>
                </a:lnTo>
                <a:lnTo>
                  <a:pt x="8015844" y="5106390"/>
                </a:lnTo>
                <a:lnTo>
                  <a:pt x="8550234" y="5047013"/>
                </a:lnTo>
                <a:lnTo>
                  <a:pt x="8906494" y="5035138"/>
                </a:lnTo>
                <a:lnTo>
                  <a:pt x="9120250" y="4987636"/>
                </a:lnTo>
                <a:lnTo>
                  <a:pt x="9120250" y="201881"/>
                </a:lnTo>
                <a:lnTo>
                  <a:pt x="8692738" y="142504"/>
                </a:lnTo>
                <a:lnTo>
                  <a:pt x="8193974" y="95003"/>
                </a:lnTo>
                <a:lnTo>
                  <a:pt x="7813964" y="47501"/>
                </a:lnTo>
                <a:lnTo>
                  <a:pt x="7338951" y="23751"/>
                </a:lnTo>
                <a:lnTo>
                  <a:pt x="6780811" y="0"/>
                </a:lnTo>
                <a:lnTo>
                  <a:pt x="6044541" y="0"/>
                </a:lnTo>
                <a:lnTo>
                  <a:pt x="5510151" y="11875"/>
                </a:lnTo>
                <a:lnTo>
                  <a:pt x="5047013" y="23751"/>
                </a:lnTo>
                <a:lnTo>
                  <a:pt x="4560125" y="35626"/>
                </a:lnTo>
                <a:lnTo>
                  <a:pt x="3954483" y="83127"/>
                </a:lnTo>
                <a:lnTo>
                  <a:pt x="3467595" y="154379"/>
                </a:lnTo>
                <a:lnTo>
                  <a:pt x="2909455" y="213756"/>
                </a:lnTo>
                <a:lnTo>
                  <a:pt x="2434442" y="285008"/>
                </a:lnTo>
                <a:lnTo>
                  <a:pt x="1828800" y="415636"/>
                </a:lnTo>
                <a:lnTo>
                  <a:pt x="1187533" y="581891"/>
                </a:lnTo>
                <a:lnTo>
                  <a:pt x="581891" y="760021"/>
                </a:lnTo>
                <a:lnTo>
                  <a:pt x="0" y="997527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70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11875" y="889791"/>
            <a:ext cx="9120250" cy="5201392"/>
          </a:xfrm>
          <a:custGeom>
            <a:avLst/>
            <a:gdLst>
              <a:gd name="connsiteX0" fmla="*/ 0 w 9120250"/>
              <a:gd name="connsiteY0" fmla="*/ 997527 h 5201392"/>
              <a:gd name="connsiteX1" fmla="*/ 0 w 9120250"/>
              <a:gd name="connsiteY1" fmla="*/ 4215740 h 5201392"/>
              <a:gd name="connsiteX2" fmla="*/ 415637 w 9120250"/>
              <a:gd name="connsiteY2" fmla="*/ 4370120 h 5201392"/>
              <a:gd name="connsiteX3" fmla="*/ 950026 w 9120250"/>
              <a:gd name="connsiteY3" fmla="*/ 4572000 h 5201392"/>
              <a:gd name="connsiteX4" fmla="*/ 1852551 w 9120250"/>
              <a:gd name="connsiteY4" fmla="*/ 4785756 h 5201392"/>
              <a:gd name="connsiteX5" fmla="*/ 2434442 w 9120250"/>
              <a:gd name="connsiteY5" fmla="*/ 4892634 h 5201392"/>
              <a:gd name="connsiteX6" fmla="*/ 3301341 w 9120250"/>
              <a:gd name="connsiteY6" fmla="*/ 5023262 h 5201392"/>
              <a:gd name="connsiteX7" fmla="*/ 4215741 w 9120250"/>
              <a:gd name="connsiteY7" fmla="*/ 5118265 h 5201392"/>
              <a:gd name="connsiteX8" fmla="*/ 5070764 w 9120250"/>
              <a:gd name="connsiteY8" fmla="*/ 5165766 h 5201392"/>
              <a:gd name="connsiteX9" fmla="*/ 5664530 w 9120250"/>
              <a:gd name="connsiteY9" fmla="*/ 5201392 h 5201392"/>
              <a:gd name="connsiteX10" fmla="*/ 6341424 w 9120250"/>
              <a:gd name="connsiteY10" fmla="*/ 5201392 h 5201392"/>
              <a:gd name="connsiteX11" fmla="*/ 6947065 w 9120250"/>
              <a:gd name="connsiteY11" fmla="*/ 5177642 h 5201392"/>
              <a:gd name="connsiteX12" fmla="*/ 7469580 w 9120250"/>
              <a:gd name="connsiteY12" fmla="*/ 5153891 h 5201392"/>
              <a:gd name="connsiteX13" fmla="*/ 8015844 w 9120250"/>
              <a:gd name="connsiteY13" fmla="*/ 5106390 h 5201392"/>
              <a:gd name="connsiteX14" fmla="*/ 8550234 w 9120250"/>
              <a:gd name="connsiteY14" fmla="*/ 5047013 h 5201392"/>
              <a:gd name="connsiteX15" fmla="*/ 8906494 w 9120250"/>
              <a:gd name="connsiteY15" fmla="*/ 5035138 h 5201392"/>
              <a:gd name="connsiteX16" fmla="*/ 9120250 w 9120250"/>
              <a:gd name="connsiteY16" fmla="*/ 4987636 h 5201392"/>
              <a:gd name="connsiteX17" fmla="*/ 9120250 w 9120250"/>
              <a:gd name="connsiteY17" fmla="*/ 201881 h 5201392"/>
              <a:gd name="connsiteX18" fmla="*/ 8692738 w 9120250"/>
              <a:gd name="connsiteY18" fmla="*/ 142504 h 5201392"/>
              <a:gd name="connsiteX19" fmla="*/ 8193974 w 9120250"/>
              <a:gd name="connsiteY19" fmla="*/ 95003 h 5201392"/>
              <a:gd name="connsiteX20" fmla="*/ 7813964 w 9120250"/>
              <a:gd name="connsiteY20" fmla="*/ 47501 h 5201392"/>
              <a:gd name="connsiteX21" fmla="*/ 7338951 w 9120250"/>
              <a:gd name="connsiteY21" fmla="*/ 23751 h 5201392"/>
              <a:gd name="connsiteX22" fmla="*/ 6780811 w 9120250"/>
              <a:gd name="connsiteY22" fmla="*/ 0 h 5201392"/>
              <a:gd name="connsiteX23" fmla="*/ 6044541 w 9120250"/>
              <a:gd name="connsiteY23" fmla="*/ 0 h 5201392"/>
              <a:gd name="connsiteX24" fmla="*/ 5510151 w 9120250"/>
              <a:gd name="connsiteY24" fmla="*/ 11875 h 5201392"/>
              <a:gd name="connsiteX25" fmla="*/ 5047013 w 9120250"/>
              <a:gd name="connsiteY25" fmla="*/ 23751 h 5201392"/>
              <a:gd name="connsiteX26" fmla="*/ 4560125 w 9120250"/>
              <a:gd name="connsiteY26" fmla="*/ 35626 h 5201392"/>
              <a:gd name="connsiteX27" fmla="*/ 3954483 w 9120250"/>
              <a:gd name="connsiteY27" fmla="*/ 83127 h 5201392"/>
              <a:gd name="connsiteX28" fmla="*/ 3467595 w 9120250"/>
              <a:gd name="connsiteY28" fmla="*/ 154379 h 5201392"/>
              <a:gd name="connsiteX29" fmla="*/ 2909455 w 9120250"/>
              <a:gd name="connsiteY29" fmla="*/ 213756 h 5201392"/>
              <a:gd name="connsiteX30" fmla="*/ 2434442 w 9120250"/>
              <a:gd name="connsiteY30" fmla="*/ 285008 h 5201392"/>
              <a:gd name="connsiteX31" fmla="*/ 1828800 w 9120250"/>
              <a:gd name="connsiteY31" fmla="*/ 415636 h 5201392"/>
              <a:gd name="connsiteX32" fmla="*/ 1187533 w 9120250"/>
              <a:gd name="connsiteY32" fmla="*/ 581891 h 5201392"/>
              <a:gd name="connsiteX33" fmla="*/ 581891 w 9120250"/>
              <a:gd name="connsiteY33" fmla="*/ 760021 h 5201392"/>
              <a:gd name="connsiteX34" fmla="*/ 0 w 9120250"/>
              <a:gd name="connsiteY34" fmla="*/ 997527 h 520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120250" h="5201392">
                <a:moveTo>
                  <a:pt x="0" y="997527"/>
                </a:moveTo>
                <a:lnTo>
                  <a:pt x="0" y="4215740"/>
                </a:lnTo>
                <a:lnTo>
                  <a:pt x="415637" y="4370120"/>
                </a:lnTo>
                <a:lnTo>
                  <a:pt x="950026" y="4572000"/>
                </a:lnTo>
                <a:lnTo>
                  <a:pt x="1852551" y="4785756"/>
                </a:lnTo>
                <a:lnTo>
                  <a:pt x="2434442" y="4892634"/>
                </a:lnTo>
                <a:lnTo>
                  <a:pt x="3301341" y="5023262"/>
                </a:lnTo>
                <a:lnTo>
                  <a:pt x="4215741" y="5118265"/>
                </a:lnTo>
                <a:lnTo>
                  <a:pt x="5070764" y="5165766"/>
                </a:lnTo>
                <a:lnTo>
                  <a:pt x="5664530" y="5201392"/>
                </a:lnTo>
                <a:lnTo>
                  <a:pt x="6341424" y="5201392"/>
                </a:lnTo>
                <a:lnTo>
                  <a:pt x="6947065" y="5177642"/>
                </a:lnTo>
                <a:lnTo>
                  <a:pt x="7469580" y="5153891"/>
                </a:lnTo>
                <a:lnTo>
                  <a:pt x="8015844" y="5106390"/>
                </a:lnTo>
                <a:lnTo>
                  <a:pt x="8550234" y="5047013"/>
                </a:lnTo>
                <a:lnTo>
                  <a:pt x="8906494" y="5035138"/>
                </a:lnTo>
                <a:lnTo>
                  <a:pt x="9120250" y="4987636"/>
                </a:lnTo>
                <a:lnTo>
                  <a:pt x="9120250" y="201881"/>
                </a:lnTo>
                <a:lnTo>
                  <a:pt x="8692738" y="142504"/>
                </a:lnTo>
                <a:lnTo>
                  <a:pt x="8193974" y="95003"/>
                </a:lnTo>
                <a:lnTo>
                  <a:pt x="7813964" y="47501"/>
                </a:lnTo>
                <a:lnTo>
                  <a:pt x="7338951" y="23751"/>
                </a:lnTo>
                <a:lnTo>
                  <a:pt x="6780811" y="0"/>
                </a:lnTo>
                <a:lnTo>
                  <a:pt x="6044541" y="0"/>
                </a:lnTo>
                <a:lnTo>
                  <a:pt x="5510151" y="11875"/>
                </a:lnTo>
                <a:lnTo>
                  <a:pt x="5047013" y="23751"/>
                </a:lnTo>
                <a:lnTo>
                  <a:pt x="4560125" y="35626"/>
                </a:lnTo>
                <a:lnTo>
                  <a:pt x="3954483" y="83127"/>
                </a:lnTo>
                <a:lnTo>
                  <a:pt x="3467595" y="154379"/>
                </a:lnTo>
                <a:lnTo>
                  <a:pt x="2909455" y="213756"/>
                </a:lnTo>
                <a:lnTo>
                  <a:pt x="2434442" y="285008"/>
                </a:lnTo>
                <a:lnTo>
                  <a:pt x="1828800" y="415636"/>
                </a:lnTo>
                <a:lnTo>
                  <a:pt x="1187533" y="581891"/>
                </a:lnTo>
                <a:lnTo>
                  <a:pt x="581891" y="760021"/>
                </a:lnTo>
                <a:lnTo>
                  <a:pt x="0" y="997527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688" y="1447800"/>
            <a:ext cx="3898900" cy="4362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2988" y="1447800"/>
            <a:ext cx="3900487" cy="4362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812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11875" y="889791"/>
            <a:ext cx="9120250" cy="5201392"/>
          </a:xfrm>
          <a:custGeom>
            <a:avLst/>
            <a:gdLst>
              <a:gd name="connsiteX0" fmla="*/ 0 w 9120250"/>
              <a:gd name="connsiteY0" fmla="*/ 997527 h 5201392"/>
              <a:gd name="connsiteX1" fmla="*/ 0 w 9120250"/>
              <a:gd name="connsiteY1" fmla="*/ 4215740 h 5201392"/>
              <a:gd name="connsiteX2" fmla="*/ 415637 w 9120250"/>
              <a:gd name="connsiteY2" fmla="*/ 4370120 h 5201392"/>
              <a:gd name="connsiteX3" fmla="*/ 950026 w 9120250"/>
              <a:gd name="connsiteY3" fmla="*/ 4572000 h 5201392"/>
              <a:gd name="connsiteX4" fmla="*/ 1852551 w 9120250"/>
              <a:gd name="connsiteY4" fmla="*/ 4785756 h 5201392"/>
              <a:gd name="connsiteX5" fmla="*/ 2434442 w 9120250"/>
              <a:gd name="connsiteY5" fmla="*/ 4892634 h 5201392"/>
              <a:gd name="connsiteX6" fmla="*/ 3301341 w 9120250"/>
              <a:gd name="connsiteY6" fmla="*/ 5023262 h 5201392"/>
              <a:gd name="connsiteX7" fmla="*/ 4215741 w 9120250"/>
              <a:gd name="connsiteY7" fmla="*/ 5118265 h 5201392"/>
              <a:gd name="connsiteX8" fmla="*/ 5070764 w 9120250"/>
              <a:gd name="connsiteY8" fmla="*/ 5165766 h 5201392"/>
              <a:gd name="connsiteX9" fmla="*/ 5664530 w 9120250"/>
              <a:gd name="connsiteY9" fmla="*/ 5201392 h 5201392"/>
              <a:gd name="connsiteX10" fmla="*/ 6341424 w 9120250"/>
              <a:gd name="connsiteY10" fmla="*/ 5201392 h 5201392"/>
              <a:gd name="connsiteX11" fmla="*/ 6947065 w 9120250"/>
              <a:gd name="connsiteY11" fmla="*/ 5177642 h 5201392"/>
              <a:gd name="connsiteX12" fmla="*/ 7469580 w 9120250"/>
              <a:gd name="connsiteY12" fmla="*/ 5153891 h 5201392"/>
              <a:gd name="connsiteX13" fmla="*/ 8015844 w 9120250"/>
              <a:gd name="connsiteY13" fmla="*/ 5106390 h 5201392"/>
              <a:gd name="connsiteX14" fmla="*/ 8550234 w 9120250"/>
              <a:gd name="connsiteY14" fmla="*/ 5047013 h 5201392"/>
              <a:gd name="connsiteX15" fmla="*/ 8906494 w 9120250"/>
              <a:gd name="connsiteY15" fmla="*/ 5035138 h 5201392"/>
              <a:gd name="connsiteX16" fmla="*/ 9120250 w 9120250"/>
              <a:gd name="connsiteY16" fmla="*/ 4987636 h 5201392"/>
              <a:gd name="connsiteX17" fmla="*/ 9120250 w 9120250"/>
              <a:gd name="connsiteY17" fmla="*/ 201881 h 5201392"/>
              <a:gd name="connsiteX18" fmla="*/ 8692738 w 9120250"/>
              <a:gd name="connsiteY18" fmla="*/ 142504 h 5201392"/>
              <a:gd name="connsiteX19" fmla="*/ 8193974 w 9120250"/>
              <a:gd name="connsiteY19" fmla="*/ 95003 h 5201392"/>
              <a:gd name="connsiteX20" fmla="*/ 7813964 w 9120250"/>
              <a:gd name="connsiteY20" fmla="*/ 47501 h 5201392"/>
              <a:gd name="connsiteX21" fmla="*/ 7338951 w 9120250"/>
              <a:gd name="connsiteY21" fmla="*/ 23751 h 5201392"/>
              <a:gd name="connsiteX22" fmla="*/ 6780811 w 9120250"/>
              <a:gd name="connsiteY22" fmla="*/ 0 h 5201392"/>
              <a:gd name="connsiteX23" fmla="*/ 6044541 w 9120250"/>
              <a:gd name="connsiteY23" fmla="*/ 0 h 5201392"/>
              <a:gd name="connsiteX24" fmla="*/ 5510151 w 9120250"/>
              <a:gd name="connsiteY24" fmla="*/ 11875 h 5201392"/>
              <a:gd name="connsiteX25" fmla="*/ 5047013 w 9120250"/>
              <a:gd name="connsiteY25" fmla="*/ 23751 h 5201392"/>
              <a:gd name="connsiteX26" fmla="*/ 4560125 w 9120250"/>
              <a:gd name="connsiteY26" fmla="*/ 35626 h 5201392"/>
              <a:gd name="connsiteX27" fmla="*/ 3954483 w 9120250"/>
              <a:gd name="connsiteY27" fmla="*/ 83127 h 5201392"/>
              <a:gd name="connsiteX28" fmla="*/ 3467595 w 9120250"/>
              <a:gd name="connsiteY28" fmla="*/ 154379 h 5201392"/>
              <a:gd name="connsiteX29" fmla="*/ 2909455 w 9120250"/>
              <a:gd name="connsiteY29" fmla="*/ 213756 h 5201392"/>
              <a:gd name="connsiteX30" fmla="*/ 2434442 w 9120250"/>
              <a:gd name="connsiteY30" fmla="*/ 285008 h 5201392"/>
              <a:gd name="connsiteX31" fmla="*/ 1828800 w 9120250"/>
              <a:gd name="connsiteY31" fmla="*/ 415636 h 5201392"/>
              <a:gd name="connsiteX32" fmla="*/ 1187533 w 9120250"/>
              <a:gd name="connsiteY32" fmla="*/ 581891 h 5201392"/>
              <a:gd name="connsiteX33" fmla="*/ 581891 w 9120250"/>
              <a:gd name="connsiteY33" fmla="*/ 760021 h 5201392"/>
              <a:gd name="connsiteX34" fmla="*/ 0 w 9120250"/>
              <a:gd name="connsiteY34" fmla="*/ 997527 h 520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120250" h="5201392">
                <a:moveTo>
                  <a:pt x="0" y="997527"/>
                </a:moveTo>
                <a:lnTo>
                  <a:pt x="0" y="4215740"/>
                </a:lnTo>
                <a:lnTo>
                  <a:pt x="415637" y="4370120"/>
                </a:lnTo>
                <a:lnTo>
                  <a:pt x="950026" y="4572000"/>
                </a:lnTo>
                <a:lnTo>
                  <a:pt x="1852551" y="4785756"/>
                </a:lnTo>
                <a:lnTo>
                  <a:pt x="2434442" y="4892634"/>
                </a:lnTo>
                <a:lnTo>
                  <a:pt x="3301341" y="5023262"/>
                </a:lnTo>
                <a:lnTo>
                  <a:pt x="4215741" y="5118265"/>
                </a:lnTo>
                <a:lnTo>
                  <a:pt x="5070764" y="5165766"/>
                </a:lnTo>
                <a:lnTo>
                  <a:pt x="5664530" y="5201392"/>
                </a:lnTo>
                <a:lnTo>
                  <a:pt x="6341424" y="5201392"/>
                </a:lnTo>
                <a:lnTo>
                  <a:pt x="6947065" y="5177642"/>
                </a:lnTo>
                <a:lnTo>
                  <a:pt x="7469580" y="5153891"/>
                </a:lnTo>
                <a:lnTo>
                  <a:pt x="8015844" y="5106390"/>
                </a:lnTo>
                <a:lnTo>
                  <a:pt x="8550234" y="5047013"/>
                </a:lnTo>
                <a:lnTo>
                  <a:pt x="8906494" y="5035138"/>
                </a:lnTo>
                <a:lnTo>
                  <a:pt x="9120250" y="4987636"/>
                </a:lnTo>
                <a:lnTo>
                  <a:pt x="9120250" y="201881"/>
                </a:lnTo>
                <a:lnTo>
                  <a:pt x="8692738" y="142504"/>
                </a:lnTo>
                <a:lnTo>
                  <a:pt x="8193974" y="95003"/>
                </a:lnTo>
                <a:lnTo>
                  <a:pt x="7813964" y="47501"/>
                </a:lnTo>
                <a:lnTo>
                  <a:pt x="7338951" y="23751"/>
                </a:lnTo>
                <a:lnTo>
                  <a:pt x="6780811" y="0"/>
                </a:lnTo>
                <a:lnTo>
                  <a:pt x="6044541" y="0"/>
                </a:lnTo>
                <a:lnTo>
                  <a:pt x="5510151" y="11875"/>
                </a:lnTo>
                <a:lnTo>
                  <a:pt x="5047013" y="23751"/>
                </a:lnTo>
                <a:lnTo>
                  <a:pt x="4560125" y="35626"/>
                </a:lnTo>
                <a:lnTo>
                  <a:pt x="3954483" y="83127"/>
                </a:lnTo>
                <a:lnTo>
                  <a:pt x="3467595" y="154379"/>
                </a:lnTo>
                <a:lnTo>
                  <a:pt x="2909455" y="213756"/>
                </a:lnTo>
                <a:lnTo>
                  <a:pt x="2434442" y="285008"/>
                </a:lnTo>
                <a:lnTo>
                  <a:pt x="1828800" y="415636"/>
                </a:lnTo>
                <a:lnTo>
                  <a:pt x="1187533" y="581891"/>
                </a:lnTo>
                <a:lnTo>
                  <a:pt x="581891" y="760021"/>
                </a:lnTo>
                <a:lnTo>
                  <a:pt x="0" y="997527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136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reeform 2"/>
          <p:cNvSpPr/>
          <p:nvPr userDrawn="1"/>
        </p:nvSpPr>
        <p:spPr>
          <a:xfrm>
            <a:off x="11875" y="889791"/>
            <a:ext cx="9120250" cy="5201392"/>
          </a:xfrm>
          <a:custGeom>
            <a:avLst/>
            <a:gdLst>
              <a:gd name="connsiteX0" fmla="*/ 0 w 9120250"/>
              <a:gd name="connsiteY0" fmla="*/ 997527 h 5201392"/>
              <a:gd name="connsiteX1" fmla="*/ 0 w 9120250"/>
              <a:gd name="connsiteY1" fmla="*/ 4215740 h 5201392"/>
              <a:gd name="connsiteX2" fmla="*/ 415637 w 9120250"/>
              <a:gd name="connsiteY2" fmla="*/ 4370120 h 5201392"/>
              <a:gd name="connsiteX3" fmla="*/ 950026 w 9120250"/>
              <a:gd name="connsiteY3" fmla="*/ 4572000 h 5201392"/>
              <a:gd name="connsiteX4" fmla="*/ 1852551 w 9120250"/>
              <a:gd name="connsiteY4" fmla="*/ 4785756 h 5201392"/>
              <a:gd name="connsiteX5" fmla="*/ 2434442 w 9120250"/>
              <a:gd name="connsiteY5" fmla="*/ 4892634 h 5201392"/>
              <a:gd name="connsiteX6" fmla="*/ 3301341 w 9120250"/>
              <a:gd name="connsiteY6" fmla="*/ 5023262 h 5201392"/>
              <a:gd name="connsiteX7" fmla="*/ 4215741 w 9120250"/>
              <a:gd name="connsiteY7" fmla="*/ 5118265 h 5201392"/>
              <a:gd name="connsiteX8" fmla="*/ 5070764 w 9120250"/>
              <a:gd name="connsiteY8" fmla="*/ 5165766 h 5201392"/>
              <a:gd name="connsiteX9" fmla="*/ 5664530 w 9120250"/>
              <a:gd name="connsiteY9" fmla="*/ 5201392 h 5201392"/>
              <a:gd name="connsiteX10" fmla="*/ 6341424 w 9120250"/>
              <a:gd name="connsiteY10" fmla="*/ 5201392 h 5201392"/>
              <a:gd name="connsiteX11" fmla="*/ 6947065 w 9120250"/>
              <a:gd name="connsiteY11" fmla="*/ 5177642 h 5201392"/>
              <a:gd name="connsiteX12" fmla="*/ 7469580 w 9120250"/>
              <a:gd name="connsiteY12" fmla="*/ 5153891 h 5201392"/>
              <a:gd name="connsiteX13" fmla="*/ 8015844 w 9120250"/>
              <a:gd name="connsiteY13" fmla="*/ 5106390 h 5201392"/>
              <a:gd name="connsiteX14" fmla="*/ 8550234 w 9120250"/>
              <a:gd name="connsiteY14" fmla="*/ 5047013 h 5201392"/>
              <a:gd name="connsiteX15" fmla="*/ 8906494 w 9120250"/>
              <a:gd name="connsiteY15" fmla="*/ 5035138 h 5201392"/>
              <a:gd name="connsiteX16" fmla="*/ 9120250 w 9120250"/>
              <a:gd name="connsiteY16" fmla="*/ 4987636 h 5201392"/>
              <a:gd name="connsiteX17" fmla="*/ 9120250 w 9120250"/>
              <a:gd name="connsiteY17" fmla="*/ 201881 h 5201392"/>
              <a:gd name="connsiteX18" fmla="*/ 8692738 w 9120250"/>
              <a:gd name="connsiteY18" fmla="*/ 142504 h 5201392"/>
              <a:gd name="connsiteX19" fmla="*/ 8193974 w 9120250"/>
              <a:gd name="connsiteY19" fmla="*/ 95003 h 5201392"/>
              <a:gd name="connsiteX20" fmla="*/ 7813964 w 9120250"/>
              <a:gd name="connsiteY20" fmla="*/ 47501 h 5201392"/>
              <a:gd name="connsiteX21" fmla="*/ 7338951 w 9120250"/>
              <a:gd name="connsiteY21" fmla="*/ 23751 h 5201392"/>
              <a:gd name="connsiteX22" fmla="*/ 6780811 w 9120250"/>
              <a:gd name="connsiteY22" fmla="*/ 0 h 5201392"/>
              <a:gd name="connsiteX23" fmla="*/ 6044541 w 9120250"/>
              <a:gd name="connsiteY23" fmla="*/ 0 h 5201392"/>
              <a:gd name="connsiteX24" fmla="*/ 5510151 w 9120250"/>
              <a:gd name="connsiteY24" fmla="*/ 11875 h 5201392"/>
              <a:gd name="connsiteX25" fmla="*/ 5047013 w 9120250"/>
              <a:gd name="connsiteY25" fmla="*/ 23751 h 5201392"/>
              <a:gd name="connsiteX26" fmla="*/ 4560125 w 9120250"/>
              <a:gd name="connsiteY26" fmla="*/ 35626 h 5201392"/>
              <a:gd name="connsiteX27" fmla="*/ 3954483 w 9120250"/>
              <a:gd name="connsiteY27" fmla="*/ 83127 h 5201392"/>
              <a:gd name="connsiteX28" fmla="*/ 3467595 w 9120250"/>
              <a:gd name="connsiteY28" fmla="*/ 154379 h 5201392"/>
              <a:gd name="connsiteX29" fmla="*/ 2909455 w 9120250"/>
              <a:gd name="connsiteY29" fmla="*/ 213756 h 5201392"/>
              <a:gd name="connsiteX30" fmla="*/ 2434442 w 9120250"/>
              <a:gd name="connsiteY30" fmla="*/ 285008 h 5201392"/>
              <a:gd name="connsiteX31" fmla="*/ 1828800 w 9120250"/>
              <a:gd name="connsiteY31" fmla="*/ 415636 h 5201392"/>
              <a:gd name="connsiteX32" fmla="*/ 1187533 w 9120250"/>
              <a:gd name="connsiteY32" fmla="*/ 581891 h 5201392"/>
              <a:gd name="connsiteX33" fmla="*/ 581891 w 9120250"/>
              <a:gd name="connsiteY33" fmla="*/ 760021 h 5201392"/>
              <a:gd name="connsiteX34" fmla="*/ 0 w 9120250"/>
              <a:gd name="connsiteY34" fmla="*/ 997527 h 520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120250" h="5201392">
                <a:moveTo>
                  <a:pt x="0" y="997527"/>
                </a:moveTo>
                <a:lnTo>
                  <a:pt x="0" y="4215740"/>
                </a:lnTo>
                <a:lnTo>
                  <a:pt x="415637" y="4370120"/>
                </a:lnTo>
                <a:lnTo>
                  <a:pt x="950026" y="4572000"/>
                </a:lnTo>
                <a:lnTo>
                  <a:pt x="1852551" y="4785756"/>
                </a:lnTo>
                <a:lnTo>
                  <a:pt x="2434442" y="4892634"/>
                </a:lnTo>
                <a:lnTo>
                  <a:pt x="3301341" y="5023262"/>
                </a:lnTo>
                <a:lnTo>
                  <a:pt x="4215741" y="5118265"/>
                </a:lnTo>
                <a:lnTo>
                  <a:pt x="5070764" y="5165766"/>
                </a:lnTo>
                <a:lnTo>
                  <a:pt x="5664530" y="5201392"/>
                </a:lnTo>
                <a:lnTo>
                  <a:pt x="6341424" y="5201392"/>
                </a:lnTo>
                <a:lnTo>
                  <a:pt x="6947065" y="5177642"/>
                </a:lnTo>
                <a:lnTo>
                  <a:pt x="7469580" y="5153891"/>
                </a:lnTo>
                <a:lnTo>
                  <a:pt x="8015844" y="5106390"/>
                </a:lnTo>
                <a:lnTo>
                  <a:pt x="8550234" y="5047013"/>
                </a:lnTo>
                <a:lnTo>
                  <a:pt x="8906494" y="5035138"/>
                </a:lnTo>
                <a:lnTo>
                  <a:pt x="9120250" y="4987636"/>
                </a:lnTo>
                <a:lnTo>
                  <a:pt x="9120250" y="201881"/>
                </a:lnTo>
                <a:lnTo>
                  <a:pt x="8692738" y="142504"/>
                </a:lnTo>
                <a:lnTo>
                  <a:pt x="8193974" y="95003"/>
                </a:lnTo>
                <a:lnTo>
                  <a:pt x="7813964" y="47501"/>
                </a:lnTo>
                <a:lnTo>
                  <a:pt x="7338951" y="23751"/>
                </a:lnTo>
                <a:lnTo>
                  <a:pt x="6780811" y="0"/>
                </a:lnTo>
                <a:lnTo>
                  <a:pt x="6044541" y="0"/>
                </a:lnTo>
                <a:lnTo>
                  <a:pt x="5510151" y="11875"/>
                </a:lnTo>
                <a:lnTo>
                  <a:pt x="5047013" y="23751"/>
                </a:lnTo>
                <a:lnTo>
                  <a:pt x="4560125" y="35626"/>
                </a:lnTo>
                <a:lnTo>
                  <a:pt x="3954483" y="83127"/>
                </a:lnTo>
                <a:lnTo>
                  <a:pt x="3467595" y="154379"/>
                </a:lnTo>
                <a:lnTo>
                  <a:pt x="2909455" y="213756"/>
                </a:lnTo>
                <a:lnTo>
                  <a:pt x="2434442" y="285008"/>
                </a:lnTo>
                <a:lnTo>
                  <a:pt x="1828800" y="415636"/>
                </a:lnTo>
                <a:lnTo>
                  <a:pt x="1187533" y="581891"/>
                </a:lnTo>
                <a:lnTo>
                  <a:pt x="581891" y="760021"/>
                </a:lnTo>
                <a:lnTo>
                  <a:pt x="0" y="997527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1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11875" y="889791"/>
            <a:ext cx="9120250" cy="5201392"/>
          </a:xfrm>
          <a:custGeom>
            <a:avLst/>
            <a:gdLst>
              <a:gd name="connsiteX0" fmla="*/ 0 w 9120250"/>
              <a:gd name="connsiteY0" fmla="*/ 997527 h 5201392"/>
              <a:gd name="connsiteX1" fmla="*/ 0 w 9120250"/>
              <a:gd name="connsiteY1" fmla="*/ 4215740 h 5201392"/>
              <a:gd name="connsiteX2" fmla="*/ 415637 w 9120250"/>
              <a:gd name="connsiteY2" fmla="*/ 4370120 h 5201392"/>
              <a:gd name="connsiteX3" fmla="*/ 950026 w 9120250"/>
              <a:gd name="connsiteY3" fmla="*/ 4572000 h 5201392"/>
              <a:gd name="connsiteX4" fmla="*/ 1852551 w 9120250"/>
              <a:gd name="connsiteY4" fmla="*/ 4785756 h 5201392"/>
              <a:gd name="connsiteX5" fmla="*/ 2434442 w 9120250"/>
              <a:gd name="connsiteY5" fmla="*/ 4892634 h 5201392"/>
              <a:gd name="connsiteX6" fmla="*/ 3301341 w 9120250"/>
              <a:gd name="connsiteY6" fmla="*/ 5023262 h 5201392"/>
              <a:gd name="connsiteX7" fmla="*/ 4215741 w 9120250"/>
              <a:gd name="connsiteY7" fmla="*/ 5118265 h 5201392"/>
              <a:gd name="connsiteX8" fmla="*/ 5070764 w 9120250"/>
              <a:gd name="connsiteY8" fmla="*/ 5165766 h 5201392"/>
              <a:gd name="connsiteX9" fmla="*/ 5664530 w 9120250"/>
              <a:gd name="connsiteY9" fmla="*/ 5201392 h 5201392"/>
              <a:gd name="connsiteX10" fmla="*/ 6341424 w 9120250"/>
              <a:gd name="connsiteY10" fmla="*/ 5201392 h 5201392"/>
              <a:gd name="connsiteX11" fmla="*/ 6947065 w 9120250"/>
              <a:gd name="connsiteY11" fmla="*/ 5177642 h 5201392"/>
              <a:gd name="connsiteX12" fmla="*/ 7469580 w 9120250"/>
              <a:gd name="connsiteY12" fmla="*/ 5153891 h 5201392"/>
              <a:gd name="connsiteX13" fmla="*/ 8015844 w 9120250"/>
              <a:gd name="connsiteY13" fmla="*/ 5106390 h 5201392"/>
              <a:gd name="connsiteX14" fmla="*/ 8550234 w 9120250"/>
              <a:gd name="connsiteY14" fmla="*/ 5047013 h 5201392"/>
              <a:gd name="connsiteX15" fmla="*/ 8906494 w 9120250"/>
              <a:gd name="connsiteY15" fmla="*/ 5035138 h 5201392"/>
              <a:gd name="connsiteX16" fmla="*/ 9120250 w 9120250"/>
              <a:gd name="connsiteY16" fmla="*/ 4987636 h 5201392"/>
              <a:gd name="connsiteX17" fmla="*/ 9120250 w 9120250"/>
              <a:gd name="connsiteY17" fmla="*/ 201881 h 5201392"/>
              <a:gd name="connsiteX18" fmla="*/ 8692738 w 9120250"/>
              <a:gd name="connsiteY18" fmla="*/ 142504 h 5201392"/>
              <a:gd name="connsiteX19" fmla="*/ 8193974 w 9120250"/>
              <a:gd name="connsiteY19" fmla="*/ 95003 h 5201392"/>
              <a:gd name="connsiteX20" fmla="*/ 7813964 w 9120250"/>
              <a:gd name="connsiteY20" fmla="*/ 47501 h 5201392"/>
              <a:gd name="connsiteX21" fmla="*/ 7338951 w 9120250"/>
              <a:gd name="connsiteY21" fmla="*/ 23751 h 5201392"/>
              <a:gd name="connsiteX22" fmla="*/ 6780811 w 9120250"/>
              <a:gd name="connsiteY22" fmla="*/ 0 h 5201392"/>
              <a:gd name="connsiteX23" fmla="*/ 6044541 w 9120250"/>
              <a:gd name="connsiteY23" fmla="*/ 0 h 5201392"/>
              <a:gd name="connsiteX24" fmla="*/ 5510151 w 9120250"/>
              <a:gd name="connsiteY24" fmla="*/ 11875 h 5201392"/>
              <a:gd name="connsiteX25" fmla="*/ 5047013 w 9120250"/>
              <a:gd name="connsiteY25" fmla="*/ 23751 h 5201392"/>
              <a:gd name="connsiteX26" fmla="*/ 4560125 w 9120250"/>
              <a:gd name="connsiteY26" fmla="*/ 35626 h 5201392"/>
              <a:gd name="connsiteX27" fmla="*/ 3954483 w 9120250"/>
              <a:gd name="connsiteY27" fmla="*/ 83127 h 5201392"/>
              <a:gd name="connsiteX28" fmla="*/ 3467595 w 9120250"/>
              <a:gd name="connsiteY28" fmla="*/ 154379 h 5201392"/>
              <a:gd name="connsiteX29" fmla="*/ 2909455 w 9120250"/>
              <a:gd name="connsiteY29" fmla="*/ 213756 h 5201392"/>
              <a:gd name="connsiteX30" fmla="*/ 2434442 w 9120250"/>
              <a:gd name="connsiteY30" fmla="*/ 285008 h 5201392"/>
              <a:gd name="connsiteX31" fmla="*/ 1828800 w 9120250"/>
              <a:gd name="connsiteY31" fmla="*/ 415636 h 5201392"/>
              <a:gd name="connsiteX32" fmla="*/ 1187533 w 9120250"/>
              <a:gd name="connsiteY32" fmla="*/ 581891 h 5201392"/>
              <a:gd name="connsiteX33" fmla="*/ 581891 w 9120250"/>
              <a:gd name="connsiteY33" fmla="*/ 760021 h 5201392"/>
              <a:gd name="connsiteX34" fmla="*/ 0 w 9120250"/>
              <a:gd name="connsiteY34" fmla="*/ 997527 h 520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120250" h="5201392">
                <a:moveTo>
                  <a:pt x="0" y="997527"/>
                </a:moveTo>
                <a:lnTo>
                  <a:pt x="0" y="4215740"/>
                </a:lnTo>
                <a:lnTo>
                  <a:pt x="415637" y="4370120"/>
                </a:lnTo>
                <a:lnTo>
                  <a:pt x="950026" y="4572000"/>
                </a:lnTo>
                <a:lnTo>
                  <a:pt x="1852551" y="4785756"/>
                </a:lnTo>
                <a:lnTo>
                  <a:pt x="2434442" y="4892634"/>
                </a:lnTo>
                <a:lnTo>
                  <a:pt x="3301341" y="5023262"/>
                </a:lnTo>
                <a:lnTo>
                  <a:pt x="4215741" y="5118265"/>
                </a:lnTo>
                <a:lnTo>
                  <a:pt x="5070764" y="5165766"/>
                </a:lnTo>
                <a:lnTo>
                  <a:pt x="5664530" y="5201392"/>
                </a:lnTo>
                <a:lnTo>
                  <a:pt x="6341424" y="5201392"/>
                </a:lnTo>
                <a:lnTo>
                  <a:pt x="6947065" y="5177642"/>
                </a:lnTo>
                <a:lnTo>
                  <a:pt x="7469580" y="5153891"/>
                </a:lnTo>
                <a:lnTo>
                  <a:pt x="8015844" y="5106390"/>
                </a:lnTo>
                <a:lnTo>
                  <a:pt x="8550234" y="5047013"/>
                </a:lnTo>
                <a:lnTo>
                  <a:pt x="8906494" y="5035138"/>
                </a:lnTo>
                <a:lnTo>
                  <a:pt x="9120250" y="4987636"/>
                </a:lnTo>
                <a:lnTo>
                  <a:pt x="9120250" y="201881"/>
                </a:lnTo>
                <a:lnTo>
                  <a:pt x="8692738" y="142504"/>
                </a:lnTo>
                <a:lnTo>
                  <a:pt x="8193974" y="95003"/>
                </a:lnTo>
                <a:lnTo>
                  <a:pt x="7813964" y="47501"/>
                </a:lnTo>
                <a:lnTo>
                  <a:pt x="7338951" y="23751"/>
                </a:lnTo>
                <a:lnTo>
                  <a:pt x="6780811" y="0"/>
                </a:lnTo>
                <a:lnTo>
                  <a:pt x="6044541" y="0"/>
                </a:lnTo>
                <a:lnTo>
                  <a:pt x="5510151" y="11875"/>
                </a:lnTo>
                <a:lnTo>
                  <a:pt x="5047013" y="23751"/>
                </a:lnTo>
                <a:lnTo>
                  <a:pt x="4560125" y="35626"/>
                </a:lnTo>
                <a:lnTo>
                  <a:pt x="3954483" y="83127"/>
                </a:lnTo>
                <a:lnTo>
                  <a:pt x="3467595" y="154379"/>
                </a:lnTo>
                <a:lnTo>
                  <a:pt x="2909455" y="213756"/>
                </a:lnTo>
                <a:lnTo>
                  <a:pt x="2434442" y="285008"/>
                </a:lnTo>
                <a:lnTo>
                  <a:pt x="1828800" y="415636"/>
                </a:lnTo>
                <a:lnTo>
                  <a:pt x="1187533" y="581891"/>
                </a:lnTo>
                <a:lnTo>
                  <a:pt x="581891" y="760021"/>
                </a:lnTo>
                <a:lnTo>
                  <a:pt x="0" y="997527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8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11875" y="889791"/>
            <a:ext cx="9120250" cy="5201392"/>
          </a:xfrm>
          <a:custGeom>
            <a:avLst/>
            <a:gdLst>
              <a:gd name="connsiteX0" fmla="*/ 0 w 9120250"/>
              <a:gd name="connsiteY0" fmla="*/ 997527 h 5201392"/>
              <a:gd name="connsiteX1" fmla="*/ 0 w 9120250"/>
              <a:gd name="connsiteY1" fmla="*/ 4215740 h 5201392"/>
              <a:gd name="connsiteX2" fmla="*/ 415637 w 9120250"/>
              <a:gd name="connsiteY2" fmla="*/ 4370120 h 5201392"/>
              <a:gd name="connsiteX3" fmla="*/ 950026 w 9120250"/>
              <a:gd name="connsiteY3" fmla="*/ 4572000 h 5201392"/>
              <a:gd name="connsiteX4" fmla="*/ 1852551 w 9120250"/>
              <a:gd name="connsiteY4" fmla="*/ 4785756 h 5201392"/>
              <a:gd name="connsiteX5" fmla="*/ 2434442 w 9120250"/>
              <a:gd name="connsiteY5" fmla="*/ 4892634 h 5201392"/>
              <a:gd name="connsiteX6" fmla="*/ 3301341 w 9120250"/>
              <a:gd name="connsiteY6" fmla="*/ 5023262 h 5201392"/>
              <a:gd name="connsiteX7" fmla="*/ 4215741 w 9120250"/>
              <a:gd name="connsiteY7" fmla="*/ 5118265 h 5201392"/>
              <a:gd name="connsiteX8" fmla="*/ 5070764 w 9120250"/>
              <a:gd name="connsiteY8" fmla="*/ 5165766 h 5201392"/>
              <a:gd name="connsiteX9" fmla="*/ 5664530 w 9120250"/>
              <a:gd name="connsiteY9" fmla="*/ 5201392 h 5201392"/>
              <a:gd name="connsiteX10" fmla="*/ 6341424 w 9120250"/>
              <a:gd name="connsiteY10" fmla="*/ 5201392 h 5201392"/>
              <a:gd name="connsiteX11" fmla="*/ 6947065 w 9120250"/>
              <a:gd name="connsiteY11" fmla="*/ 5177642 h 5201392"/>
              <a:gd name="connsiteX12" fmla="*/ 7469580 w 9120250"/>
              <a:gd name="connsiteY12" fmla="*/ 5153891 h 5201392"/>
              <a:gd name="connsiteX13" fmla="*/ 8015844 w 9120250"/>
              <a:gd name="connsiteY13" fmla="*/ 5106390 h 5201392"/>
              <a:gd name="connsiteX14" fmla="*/ 8550234 w 9120250"/>
              <a:gd name="connsiteY14" fmla="*/ 5047013 h 5201392"/>
              <a:gd name="connsiteX15" fmla="*/ 8906494 w 9120250"/>
              <a:gd name="connsiteY15" fmla="*/ 5035138 h 5201392"/>
              <a:gd name="connsiteX16" fmla="*/ 9120250 w 9120250"/>
              <a:gd name="connsiteY16" fmla="*/ 4987636 h 5201392"/>
              <a:gd name="connsiteX17" fmla="*/ 9120250 w 9120250"/>
              <a:gd name="connsiteY17" fmla="*/ 201881 h 5201392"/>
              <a:gd name="connsiteX18" fmla="*/ 8692738 w 9120250"/>
              <a:gd name="connsiteY18" fmla="*/ 142504 h 5201392"/>
              <a:gd name="connsiteX19" fmla="*/ 8193974 w 9120250"/>
              <a:gd name="connsiteY19" fmla="*/ 95003 h 5201392"/>
              <a:gd name="connsiteX20" fmla="*/ 7813964 w 9120250"/>
              <a:gd name="connsiteY20" fmla="*/ 47501 h 5201392"/>
              <a:gd name="connsiteX21" fmla="*/ 7338951 w 9120250"/>
              <a:gd name="connsiteY21" fmla="*/ 23751 h 5201392"/>
              <a:gd name="connsiteX22" fmla="*/ 6780811 w 9120250"/>
              <a:gd name="connsiteY22" fmla="*/ 0 h 5201392"/>
              <a:gd name="connsiteX23" fmla="*/ 6044541 w 9120250"/>
              <a:gd name="connsiteY23" fmla="*/ 0 h 5201392"/>
              <a:gd name="connsiteX24" fmla="*/ 5510151 w 9120250"/>
              <a:gd name="connsiteY24" fmla="*/ 11875 h 5201392"/>
              <a:gd name="connsiteX25" fmla="*/ 5047013 w 9120250"/>
              <a:gd name="connsiteY25" fmla="*/ 23751 h 5201392"/>
              <a:gd name="connsiteX26" fmla="*/ 4560125 w 9120250"/>
              <a:gd name="connsiteY26" fmla="*/ 35626 h 5201392"/>
              <a:gd name="connsiteX27" fmla="*/ 3954483 w 9120250"/>
              <a:gd name="connsiteY27" fmla="*/ 83127 h 5201392"/>
              <a:gd name="connsiteX28" fmla="*/ 3467595 w 9120250"/>
              <a:gd name="connsiteY28" fmla="*/ 154379 h 5201392"/>
              <a:gd name="connsiteX29" fmla="*/ 2909455 w 9120250"/>
              <a:gd name="connsiteY29" fmla="*/ 213756 h 5201392"/>
              <a:gd name="connsiteX30" fmla="*/ 2434442 w 9120250"/>
              <a:gd name="connsiteY30" fmla="*/ 285008 h 5201392"/>
              <a:gd name="connsiteX31" fmla="*/ 1828800 w 9120250"/>
              <a:gd name="connsiteY31" fmla="*/ 415636 h 5201392"/>
              <a:gd name="connsiteX32" fmla="*/ 1187533 w 9120250"/>
              <a:gd name="connsiteY32" fmla="*/ 581891 h 5201392"/>
              <a:gd name="connsiteX33" fmla="*/ 581891 w 9120250"/>
              <a:gd name="connsiteY33" fmla="*/ 760021 h 5201392"/>
              <a:gd name="connsiteX34" fmla="*/ 0 w 9120250"/>
              <a:gd name="connsiteY34" fmla="*/ 997527 h 520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120250" h="5201392">
                <a:moveTo>
                  <a:pt x="0" y="997527"/>
                </a:moveTo>
                <a:lnTo>
                  <a:pt x="0" y="4215740"/>
                </a:lnTo>
                <a:lnTo>
                  <a:pt x="415637" y="4370120"/>
                </a:lnTo>
                <a:lnTo>
                  <a:pt x="950026" y="4572000"/>
                </a:lnTo>
                <a:lnTo>
                  <a:pt x="1852551" y="4785756"/>
                </a:lnTo>
                <a:lnTo>
                  <a:pt x="2434442" y="4892634"/>
                </a:lnTo>
                <a:lnTo>
                  <a:pt x="3301341" y="5023262"/>
                </a:lnTo>
                <a:lnTo>
                  <a:pt x="4215741" y="5118265"/>
                </a:lnTo>
                <a:lnTo>
                  <a:pt x="5070764" y="5165766"/>
                </a:lnTo>
                <a:lnTo>
                  <a:pt x="5664530" y="5201392"/>
                </a:lnTo>
                <a:lnTo>
                  <a:pt x="6341424" y="5201392"/>
                </a:lnTo>
                <a:lnTo>
                  <a:pt x="6947065" y="5177642"/>
                </a:lnTo>
                <a:lnTo>
                  <a:pt x="7469580" y="5153891"/>
                </a:lnTo>
                <a:lnTo>
                  <a:pt x="8015844" y="5106390"/>
                </a:lnTo>
                <a:lnTo>
                  <a:pt x="8550234" y="5047013"/>
                </a:lnTo>
                <a:lnTo>
                  <a:pt x="8906494" y="5035138"/>
                </a:lnTo>
                <a:lnTo>
                  <a:pt x="9120250" y="4987636"/>
                </a:lnTo>
                <a:lnTo>
                  <a:pt x="9120250" y="201881"/>
                </a:lnTo>
                <a:lnTo>
                  <a:pt x="8692738" y="142504"/>
                </a:lnTo>
                <a:lnTo>
                  <a:pt x="8193974" y="95003"/>
                </a:lnTo>
                <a:lnTo>
                  <a:pt x="7813964" y="47501"/>
                </a:lnTo>
                <a:lnTo>
                  <a:pt x="7338951" y="23751"/>
                </a:lnTo>
                <a:lnTo>
                  <a:pt x="6780811" y="0"/>
                </a:lnTo>
                <a:lnTo>
                  <a:pt x="6044541" y="0"/>
                </a:lnTo>
                <a:lnTo>
                  <a:pt x="5510151" y="11875"/>
                </a:lnTo>
                <a:lnTo>
                  <a:pt x="5047013" y="23751"/>
                </a:lnTo>
                <a:lnTo>
                  <a:pt x="4560125" y="35626"/>
                </a:lnTo>
                <a:lnTo>
                  <a:pt x="3954483" y="83127"/>
                </a:lnTo>
                <a:lnTo>
                  <a:pt x="3467595" y="154379"/>
                </a:lnTo>
                <a:lnTo>
                  <a:pt x="2909455" y="213756"/>
                </a:lnTo>
                <a:lnTo>
                  <a:pt x="2434442" y="285008"/>
                </a:lnTo>
                <a:lnTo>
                  <a:pt x="1828800" y="415636"/>
                </a:lnTo>
                <a:lnTo>
                  <a:pt x="1187533" y="581891"/>
                </a:lnTo>
                <a:lnTo>
                  <a:pt x="581891" y="760021"/>
                </a:lnTo>
                <a:lnTo>
                  <a:pt x="0" y="997527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05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11875" y="889791"/>
            <a:ext cx="9120250" cy="5201392"/>
          </a:xfrm>
          <a:custGeom>
            <a:avLst/>
            <a:gdLst>
              <a:gd name="connsiteX0" fmla="*/ 0 w 9120250"/>
              <a:gd name="connsiteY0" fmla="*/ 997527 h 5201392"/>
              <a:gd name="connsiteX1" fmla="*/ 0 w 9120250"/>
              <a:gd name="connsiteY1" fmla="*/ 4215740 h 5201392"/>
              <a:gd name="connsiteX2" fmla="*/ 415637 w 9120250"/>
              <a:gd name="connsiteY2" fmla="*/ 4370120 h 5201392"/>
              <a:gd name="connsiteX3" fmla="*/ 950026 w 9120250"/>
              <a:gd name="connsiteY3" fmla="*/ 4572000 h 5201392"/>
              <a:gd name="connsiteX4" fmla="*/ 1852551 w 9120250"/>
              <a:gd name="connsiteY4" fmla="*/ 4785756 h 5201392"/>
              <a:gd name="connsiteX5" fmla="*/ 2434442 w 9120250"/>
              <a:gd name="connsiteY5" fmla="*/ 4892634 h 5201392"/>
              <a:gd name="connsiteX6" fmla="*/ 3301341 w 9120250"/>
              <a:gd name="connsiteY6" fmla="*/ 5023262 h 5201392"/>
              <a:gd name="connsiteX7" fmla="*/ 4215741 w 9120250"/>
              <a:gd name="connsiteY7" fmla="*/ 5118265 h 5201392"/>
              <a:gd name="connsiteX8" fmla="*/ 5070764 w 9120250"/>
              <a:gd name="connsiteY8" fmla="*/ 5165766 h 5201392"/>
              <a:gd name="connsiteX9" fmla="*/ 5664530 w 9120250"/>
              <a:gd name="connsiteY9" fmla="*/ 5201392 h 5201392"/>
              <a:gd name="connsiteX10" fmla="*/ 6341424 w 9120250"/>
              <a:gd name="connsiteY10" fmla="*/ 5201392 h 5201392"/>
              <a:gd name="connsiteX11" fmla="*/ 6947065 w 9120250"/>
              <a:gd name="connsiteY11" fmla="*/ 5177642 h 5201392"/>
              <a:gd name="connsiteX12" fmla="*/ 7469580 w 9120250"/>
              <a:gd name="connsiteY12" fmla="*/ 5153891 h 5201392"/>
              <a:gd name="connsiteX13" fmla="*/ 8015844 w 9120250"/>
              <a:gd name="connsiteY13" fmla="*/ 5106390 h 5201392"/>
              <a:gd name="connsiteX14" fmla="*/ 8550234 w 9120250"/>
              <a:gd name="connsiteY14" fmla="*/ 5047013 h 5201392"/>
              <a:gd name="connsiteX15" fmla="*/ 8906494 w 9120250"/>
              <a:gd name="connsiteY15" fmla="*/ 5035138 h 5201392"/>
              <a:gd name="connsiteX16" fmla="*/ 9120250 w 9120250"/>
              <a:gd name="connsiteY16" fmla="*/ 4987636 h 5201392"/>
              <a:gd name="connsiteX17" fmla="*/ 9120250 w 9120250"/>
              <a:gd name="connsiteY17" fmla="*/ 201881 h 5201392"/>
              <a:gd name="connsiteX18" fmla="*/ 8692738 w 9120250"/>
              <a:gd name="connsiteY18" fmla="*/ 142504 h 5201392"/>
              <a:gd name="connsiteX19" fmla="*/ 8193974 w 9120250"/>
              <a:gd name="connsiteY19" fmla="*/ 95003 h 5201392"/>
              <a:gd name="connsiteX20" fmla="*/ 7813964 w 9120250"/>
              <a:gd name="connsiteY20" fmla="*/ 47501 h 5201392"/>
              <a:gd name="connsiteX21" fmla="*/ 7338951 w 9120250"/>
              <a:gd name="connsiteY21" fmla="*/ 23751 h 5201392"/>
              <a:gd name="connsiteX22" fmla="*/ 6780811 w 9120250"/>
              <a:gd name="connsiteY22" fmla="*/ 0 h 5201392"/>
              <a:gd name="connsiteX23" fmla="*/ 6044541 w 9120250"/>
              <a:gd name="connsiteY23" fmla="*/ 0 h 5201392"/>
              <a:gd name="connsiteX24" fmla="*/ 5510151 w 9120250"/>
              <a:gd name="connsiteY24" fmla="*/ 11875 h 5201392"/>
              <a:gd name="connsiteX25" fmla="*/ 5047013 w 9120250"/>
              <a:gd name="connsiteY25" fmla="*/ 23751 h 5201392"/>
              <a:gd name="connsiteX26" fmla="*/ 4560125 w 9120250"/>
              <a:gd name="connsiteY26" fmla="*/ 35626 h 5201392"/>
              <a:gd name="connsiteX27" fmla="*/ 3954483 w 9120250"/>
              <a:gd name="connsiteY27" fmla="*/ 83127 h 5201392"/>
              <a:gd name="connsiteX28" fmla="*/ 3467595 w 9120250"/>
              <a:gd name="connsiteY28" fmla="*/ 154379 h 5201392"/>
              <a:gd name="connsiteX29" fmla="*/ 2909455 w 9120250"/>
              <a:gd name="connsiteY29" fmla="*/ 213756 h 5201392"/>
              <a:gd name="connsiteX30" fmla="*/ 2434442 w 9120250"/>
              <a:gd name="connsiteY30" fmla="*/ 285008 h 5201392"/>
              <a:gd name="connsiteX31" fmla="*/ 1828800 w 9120250"/>
              <a:gd name="connsiteY31" fmla="*/ 415636 h 5201392"/>
              <a:gd name="connsiteX32" fmla="*/ 1187533 w 9120250"/>
              <a:gd name="connsiteY32" fmla="*/ 581891 h 5201392"/>
              <a:gd name="connsiteX33" fmla="*/ 581891 w 9120250"/>
              <a:gd name="connsiteY33" fmla="*/ 760021 h 5201392"/>
              <a:gd name="connsiteX34" fmla="*/ 0 w 9120250"/>
              <a:gd name="connsiteY34" fmla="*/ 997527 h 520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120250" h="5201392">
                <a:moveTo>
                  <a:pt x="0" y="997527"/>
                </a:moveTo>
                <a:lnTo>
                  <a:pt x="0" y="4215740"/>
                </a:lnTo>
                <a:lnTo>
                  <a:pt x="415637" y="4370120"/>
                </a:lnTo>
                <a:lnTo>
                  <a:pt x="950026" y="4572000"/>
                </a:lnTo>
                <a:lnTo>
                  <a:pt x="1852551" y="4785756"/>
                </a:lnTo>
                <a:lnTo>
                  <a:pt x="2434442" y="4892634"/>
                </a:lnTo>
                <a:lnTo>
                  <a:pt x="3301341" y="5023262"/>
                </a:lnTo>
                <a:lnTo>
                  <a:pt x="4215741" y="5118265"/>
                </a:lnTo>
                <a:lnTo>
                  <a:pt x="5070764" y="5165766"/>
                </a:lnTo>
                <a:lnTo>
                  <a:pt x="5664530" y="5201392"/>
                </a:lnTo>
                <a:lnTo>
                  <a:pt x="6341424" y="5201392"/>
                </a:lnTo>
                <a:lnTo>
                  <a:pt x="6947065" y="5177642"/>
                </a:lnTo>
                <a:lnTo>
                  <a:pt x="7469580" y="5153891"/>
                </a:lnTo>
                <a:lnTo>
                  <a:pt x="8015844" y="5106390"/>
                </a:lnTo>
                <a:lnTo>
                  <a:pt x="8550234" y="5047013"/>
                </a:lnTo>
                <a:lnTo>
                  <a:pt x="8906494" y="5035138"/>
                </a:lnTo>
                <a:lnTo>
                  <a:pt x="9120250" y="4987636"/>
                </a:lnTo>
                <a:lnTo>
                  <a:pt x="9120250" y="201881"/>
                </a:lnTo>
                <a:lnTo>
                  <a:pt x="8692738" y="142504"/>
                </a:lnTo>
                <a:lnTo>
                  <a:pt x="8193974" y="95003"/>
                </a:lnTo>
                <a:lnTo>
                  <a:pt x="7813964" y="47501"/>
                </a:lnTo>
                <a:lnTo>
                  <a:pt x="7338951" y="23751"/>
                </a:lnTo>
                <a:lnTo>
                  <a:pt x="6780811" y="0"/>
                </a:lnTo>
                <a:lnTo>
                  <a:pt x="6044541" y="0"/>
                </a:lnTo>
                <a:lnTo>
                  <a:pt x="5510151" y="11875"/>
                </a:lnTo>
                <a:lnTo>
                  <a:pt x="5047013" y="23751"/>
                </a:lnTo>
                <a:lnTo>
                  <a:pt x="4560125" y="35626"/>
                </a:lnTo>
                <a:lnTo>
                  <a:pt x="3954483" y="83127"/>
                </a:lnTo>
                <a:lnTo>
                  <a:pt x="3467595" y="154379"/>
                </a:lnTo>
                <a:lnTo>
                  <a:pt x="2909455" y="213756"/>
                </a:lnTo>
                <a:lnTo>
                  <a:pt x="2434442" y="285008"/>
                </a:lnTo>
                <a:lnTo>
                  <a:pt x="1828800" y="415636"/>
                </a:lnTo>
                <a:lnTo>
                  <a:pt x="1187533" y="581891"/>
                </a:lnTo>
                <a:lnTo>
                  <a:pt x="581891" y="760021"/>
                </a:lnTo>
                <a:lnTo>
                  <a:pt x="0" y="997527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8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>
            <a:off x="11875" y="878774"/>
            <a:ext cx="9120250" cy="5201392"/>
          </a:xfrm>
          <a:custGeom>
            <a:avLst/>
            <a:gdLst>
              <a:gd name="connsiteX0" fmla="*/ 0 w 9120250"/>
              <a:gd name="connsiteY0" fmla="*/ 997527 h 5201392"/>
              <a:gd name="connsiteX1" fmla="*/ 0 w 9120250"/>
              <a:gd name="connsiteY1" fmla="*/ 4215740 h 5201392"/>
              <a:gd name="connsiteX2" fmla="*/ 415637 w 9120250"/>
              <a:gd name="connsiteY2" fmla="*/ 4370120 h 5201392"/>
              <a:gd name="connsiteX3" fmla="*/ 950026 w 9120250"/>
              <a:gd name="connsiteY3" fmla="*/ 4572000 h 5201392"/>
              <a:gd name="connsiteX4" fmla="*/ 1852551 w 9120250"/>
              <a:gd name="connsiteY4" fmla="*/ 4785756 h 5201392"/>
              <a:gd name="connsiteX5" fmla="*/ 2434442 w 9120250"/>
              <a:gd name="connsiteY5" fmla="*/ 4892634 h 5201392"/>
              <a:gd name="connsiteX6" fmla="*/ 3301341 w 9120250"/>
              <a:gd name="connsiteY6" fmla="*/ 5023262 h 5201392"/>
              <a:gd name="connsiteX7" fmla="*/ 4215741 w 9120250"/>
              <a:gd name="connsiteY7" fmla="*/ 5118265 h 5201392"/>
              <a:gd name="connsiteX8" fmla="*/ 5070764 w 9120250"/>
              <a:gd name="connsiteY8" fmla="*/ 5165766 h 5201392"/>
              <a:gd name="connsiteX9" fmla="*/ 5664530 w 9120250"/>
              <a:gd name="connsiteY9" fmla="*/ 5201392 h 5201392"/>
              <a:gd name="connsiteX10" fmla="*/ 6341424 w 9120250"/>
              <a:gd name="connsiteY10" fmla="*/ 5201392 h 5201392"/>
              <a:gd name="connsiteX11" fmla="*/ 6947065 w 9120250"/>
              <a:gd name="connsiteY11" fmla="*/ 5177642 h 5201392"/>
              <a:gd name="connsiteX12" fmla="*/ 7469580 w 9120250"/>
              <a:gd name="connsiteY12" fmla="*/ 5153891 h 5201392"/>
              <a:gd name="connsiteX13" fmla="*/ 8015844 w 9120250"/>
              <a:gd name="connsiteY13" fmla="*/ 5106390 h 5201392"/>
              <a:gd name="connsiteX14" fmla="*/ 8550234 w 9120250"/>
              <a:gd name="connsiteY14" fmla="*/ 5047013 h 5201392"/>
              <a:gd name="connsiteX15" fmla="*/ 8906494 w 9120250"/>
              <a:gd name="connsiteY15" fmla="*/ 5035138 h 5201392"/>
              <a:gd name="connsiteX16" fmla="*/ 9120250 w 9120250"/>
              <a:gd name="connsiteY16" fmla="*/ 4987636 h 5201392"/>
              <a:gd name="connsiteX17" fmla="*/ 9120250 w 9120250"/>
              <a:gd name="connsiteY17" fmla="*/ 201881 h 5201392"/>
              <a:gd name="connsiteX18" fmla="*/ 8692738 w 9120250"/>
              <a:gd name="connsiteY18" fmla="*/ 142504 h 5201392"/>
              <a:gd name="connsiteX19" fmla="*/ 8193974 w 9120250"/>
              <a:gd name="connsiteY19" fmla="*/ 95003 h 5201392"/>
              <a:gd name="connsiteX20" fmla="*/ 7813964 w 9120250"/>
              <a:gd name="connsiteY20" fmla="*/ 47501 h 5201392"/>
              <a:gd name="connsiteX21" fmla="*/ 7338951 w 9120250"/>
              <a:gd name="connsiteY21" fmla="*/ 23751 h 5201392"/>
              <a:gd name="connsiteX22" fmla="*/ 6780811 w 9120250"/>
              <a:gd name="connsiteY22" fmla="*/ 0 h 5201392"/>
              <a:gd name="connsiteX23" fmla="*/ 6044541 w 9120250"/>
              <a:gd name="connsiteY23" fmla="*/ 0 h 5201392"/>
              <a:gd name="connsiteX24" fmla="*/ 5510151 w 9120250"/>
              <a:gd name="connsiteY24" fmla="*/ 11875 h 5201392"/>
              <a:gd name="connsiteX25" fmla="*/ 5047013 w 9120250"/>
              <a:gd name="connsiteY25" fmla="*/ 23751 h 5201392"/>
              <a:gd name="connsiteX26" fmla="*/ 4560125 w 9120250"/>
              <a:gd name="connsiteY26" fmla="*/ 35626 h 5201392"/>
              <a:gd name="connsiteX27" fmla="*/ 3954483 w 9120250"/>
              <a:gd name="connsiteY27" fmla="*/ 83127 h 5201392"/>
              <a:gd name="connsiteX28" fmla="*/ 3467595 w 9120250"/>
              <a:gd name="connsiteY28" fmla="*/ 154379 h 5201392"/>
              <a:gd name="connsiteX29" fmla="*/ 2909455 w 9120250"/>
              <a:gd name="connsiteY29" fmla="*/ 213756 h 5201392"/>
              <a:gd name="connsiteX30" fmla="*/ 2434442 w 9120250"/>
              <a:gd name="connsiteY30" fmla="*/ 285008 h 5201392"/>
              <a:gd name="connsiteX31" fmla="*/ 1828800 w 9120250"/>
              <a:gd name="connsiteY31" fmla="*/ 415636 h 5201392"/>
              <a:gd name="connsiteX32" fmla="*/ 1187533 w 9120250"/>
              <a:gd name="connsiteY32" fmla="*/ 581891 h 5201392"/>
              <a:gd name="connsiteX33" fmla="*/ 581891 w 9120250"/>
              <a:gd name="connsiteY33" fmla="*/ 760021 h 5201392"/>
              <a:gd name="connsiteX34" fmla="*/ 0 w 9120250"/>
              <a:gd name="connsiteY34" fmla="*/ 997527 h 520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120250" h="5201392">
                <a:moveTo>
                  <a:pt x="0" y="997527"/>
                </a:moveTo>
                <a:lnTo>
                  <a:pt x="0" y="4215740"/>
                </a:lnTo>
                <a:lnTo>
                  <a:pt x="415637" y="4370120"/>
                </a:lnTo>
                <a:lnTo>
                  <a:pt x="950026" y="4572000"/>
                </a:lnTo>
                <a:lnTo>
                  <a:pt x="1852551" y="4785756"/>
                </a:lnTo>
                <a:lnTo>
                  <a:pt x="2434442" y="4892634"/>
                </a:lnTo>
                <a:lnTo>
                  <a:pt x="3301341" y="5023262"/>
                </a:lnTo>
                <a:lnTo>
                  <a:pt x="4215741" y="5118265"/>
                </a:lnTo>
                <a:lnTo>
                  <a:pt x="5070764" y="5165766"/>
                </a:lnTo>
                <a:lnTo>
                  <a:pt x="5664530" y="5201392"/>
                </a:lnTo>
                <a:lnTo>
                  <a:pt x="6341424" y="5201392"/>
                </a:lnTo>
                <a:lnTo>
                  <a:pt x="6947065" y="5177642"/>
                </a:lnTo>
                <a:lnTo>
                  <a:pt x="7469580" y="5153891"/>
                </a:lnTo>
                <a:lnTo>
                  <a:pt x="8015844" y="5106390"/>
                </a:lnTo>
                <a:lnTo>
                  <a:pt x="8550234" y="5047013"/>
                </a:lnTo>
                <a:lnTo>
                  <a:pt x="8906494" y="5035138"/>
                </a:lnTo>
                <a:lnTo>
                  <a:pt x="9120250" y="4987636"/>
                </a:lnTo>
                <a:lnTo>
                  <a:pt x="9120250" y="201881"/>
                </a:lnTo>
                <a:lnTo>
                  <a:pt x="8692738" y="142504"/>
                </a:lnTo>
                <a:lnTo>
                  <a:pt x="8193974" y="95003"/>
                </a:lnTo>
                <a:lnTo>
                  <a:pt x="7813964" y="47501"/>
                </a:lnTo>
                <a:lnTo>
                  <a:pt x="7338951" y="23751"/>
                </a:lnTo>
                <a:lnTo>
                  <a:pt x="6780811" y="0"/>
                </a:lnTo>
                <a:lnTo>
                  <a:pt x="6044541" y="0"/>
                </a:lnTo>
                <a:lnTo>
                  <a:pt x="5510151" y="11875"/>
                </a:lnTo>
                <a:lnTo>
                  <a:pt x="5047013" y="23751"/>
                </a:lnTo>
                <a:lnTo>
                  <a:pt x="4560125" y="35626"/>
                </a:lnTo>
                <a:lnTo>
                  <a:pt x="3954483" y="83127"/>
                </a:lnTo>
                <a:lnTo>
                  <a:pt x="3467595" y="154379"/>
                </a:lnTo>
                <a:lnTo>
                  <a:pt x="2909455" y="213756"/>
                </a:lnTo>
                <a:lnTo>
                  <a:pt x="2434442" y="285008"/>
                </a:lnTo>
                <a:lnTo>
                  <a:pt x="1828800" y="415636"/>
                </a:lnTo>
                <a:lnTo>
                  <a:pt x="1187533" y="581891"/>
                </a:lnTo>
                <a:lnTo>
                  <a:pt x="581891" y="760021"/>
                </a:lnTo>
                <a:lnTo>
                  <a:pt x="0" y="997527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329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263525"/>
            <a:ext cx="8162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330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447800"/>
            <a:ext cx="7951787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0" y="20955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 userDrawn="1"/>
        </p:nvSpPr>
        <p:spPr bwMode="auto">
          <a:xfrm>
            <a:off x="142876" y="169001"/>
            <a:ext cx="77560" cy="82731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 useBgFill="1">
        <p:nvSpPr>
          <p:cNvPr id="13" name="Rectangle 12"/>
          <p:cNvSpPr/>
          <p:nvPr userDrawn="1"/>
        </p:nvSpPr>
        <p:spPr bwMode="auto">
          <a:xfrm>
            <a:off x="0" y="6299878"/>
            <a:ext cx="1019908" cy="558122"/>
          </a:xfrm>
          <a:prstGeom prst="rect">
            <a:avLst/>
          </a:prstGeom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8615" y="6333101"/>
            <a:ext cx="9085385" cy="524899"/>
            <a:chOff x="58615" y="6333101"/>
            <a:chExt cx="9085385" cy="524899"/>
          </a:xfrm>
        </p:grpSpPr>
        <p:sp>
          <p:nvSpPr>
            <p:cNvPr id="12" name="Rectangle 11"/>
            <p:cNvSpPr/>
            <p:nvPr userDrawn="1"/>
          </p:nvSpPr>
          <p:spPr bwMode="auto">
            <a:xfrm>
              <a:off x="1019908" y="6377354"/>
              <a:ext cx="8124092" cy="48064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1400" cap="small" normalizeH="1" dirty="0">
                  <a:solidFill>
                    <a:srgbClr val="EAEAE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Celebrating 50 Years of Leadership and Service</a:t>
              </a:r>
            </a:p>
          </p:txBody>
        </p:sp>
        <p:pic>
          <p:nvPicPr>
            <p:cNvPr id="14" name="Picture 13"/>
            <p:cNvPicPr/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15" y="6333101"/>
              <a:ext cx="867508" cy="491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89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Impact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Tx/>
        <a:buBlip>
          <a:blip r:embed="rId16"/>
        </a:buBlip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Tx/>
        <a:buBlip>
          <a:blip r:embed="rId16"/>
        </a:buBlip>
        <a:defRPr sz="2800">
          <a:solidFill>
            <a:srgbClr val="0033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45000"/>
        <a:buFontTx/>
        <a:buBlip>
          <a:blip r:embed="rId16"/>
        </a:buBlip>
        <a:defRPr sz="2400">
          <a:solidFill>
            <a:srgbClr val="0033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35000"/>
        <a:buFontTx/>
        <a:buBlip>
          <a:blip r:embed="rId16"/>
        </a:buBlip>
        <a:defRPr sz="2000">
          <a:solidFill>
            <a:srgbClr val="0033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25000"/>
        <a:buFontTx/>
        <a:buBlip>
          <a:blip r:embed="rId16"/>
        </a:buBlip>
        <a:defRPr sz="2000"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25000"/>
        <a:buFont typeface="Wingdings" pitchFamily="2" charset="2"/>
        <a:buBlip>
          <a:blip r:embed="rId17"/>
        </a:buBlip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25000"/>
        <a:buFont typeface="Wingdings" pitchFamily="2" charset="2"/>
        <a:buBlip>
          <a:blip r:embed="rId17"/>
        </a:buBlip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25000"/>
        <a:buFont typeface="Wingdings" pitchFamily="2" charset="2"/>
        <a:buBlip>
          <a:blip r:embed="rId17"/>
        </a:buBlip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25000"/>
        <a:buFont typeface="Wingdings" pitchFamily="2" charset="2"/>
        <a:buBlip>
          <a:blip r:embed="rId17"/>
        </a:buBlip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istockphoto.com/file_thumbview_approve/3972423/2/istockphoto_3972423-business-competi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988" y="2216074"/>
            <a:ext cx="3460088" cy="29160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1934308" y="961472"/>
            <a:ext cx="6881122" cy="3524042"/>
          </a:xfrm>
        </p:spPr>
        <p:txBody>
          <a:bodyPr/>
          <a:lstStyle/>
          <a:p>
            <a:pPr algn="r"/>
            <a:r>
              <a:rPr lang="en-US" sz="4000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Competition!</a:t>
            </a:r>
            <a:br>
              <a:rPr lang="en-US" sz="7200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1100" dirty="0">
                <a:latin typeface="+mn-lt"/>
              </a:rPr>
            </a:b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16</a:t>
            </a:r>
            <a:r>
              <a:rPr lang="en-US" sz="2800" b="1" baseline="30000" dirty="0">
                <a:latin typeface="+mn-lt"/>
              </a:rPr>
              <a:t>th</a:t>
            </a:r>
            <a:r>
              <a:rPr lang="en-US" sz="2800" b="1" dirty="0">
                <a:latin typeface="+mn-lt"/>
              </a:rPr>
              <a:t> Annual Concrete Conference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for the Maryland Transportation Industry</a:t>
            </a:r>
            <a:br>
              <a:rPr lang="en-US" sz="2800" b="1" dirty="0">
                <a:latin typeface="+mn-lt"/>
              </a:rPr>
            </a:br>
            <a:r>
              <a:rPr lang="en-US" sz="2800" dirty="0">
                <a:latin typeface="+mn-lt"/>
              </a:rPr>
              <a:t>Timonium,  MD</a:t>
            </a:r>
            <a:br>
              <a:rPr lang="en-US" sz="2800" b="1" dirty="0">
                <a:latin typeface="+mn-lt"/>
              </a:rPr>
            </a:br>
            <a:r>
              <a:rPr lang="en-US" sz="2800" dirty="0">
                <a:latin typeface="+mn-lt"/>
              </a:rPr>
              <a:t>March 15</a:t>
            </a:r>
            <a:r>
              <a:rPr lang="en-US" sz="2800" baseline="30000" dirty="0">
                <a:latin typeface="+mn-lt"/>
              </a:rPr>
              <a:t>th</a:t>
            </a:r>
            <a:r>
              <a:rPr lang="en-US" sz="2800" dirty="0">
                <a:latin typeface="+mn-lt"/>
              </a:rPr>
              <a:t>,</a:t>
            </a:r>
            <a:r>
              <a:rPr lang="en-US" sz="2400" dirty="0">
                <a:latin typeface="+mn-lt"/>
              </a:rPr>
              <a:t> 2016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133892" y="4995746"/>
            <a:ext cx="4681538" cy="146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Bradley Hand ITC" pitchFamily="66" charset="0"/>
              </a:rPr>
              <a:t>Leif G. Wathne, P.E.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Tx/>
              <a:buNone/>
              <a:tabLst/>
              <a:defRPr/>
            </a:pPr>
            <a:r>
              <a:rPr lang="en-US" sz="2000" i="1" kern="0" dirty="0">
                <a:solidFill>
                  <a:srgbClr val="003366"/>
                </a:solidFill>
                <a:latin typeface="+mn-lt"/>
              </a:rPr>
              <a:t>American Concrete Pavement Association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Tx/>
              <a:buNone/>
              <a:tabLst/>
              <a:defRPr/>
            </a:pPr>
            <a:endParaRPr lang="en-US" sz="2200" b="1" i="1" kern="0" dirty="0">
              <a:solidFill>
                <a:srgbClr val="0033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57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13103" y="70862"/>
            <a:ext cx="8562622" cy="639534"/>
          </a:xfrm>
        </p:spPr>
        <p:txBody>
          <a:bodyPr/>
          <a:lstStyle/>
          <a:p>
            <a:pPr algn="l" eaLnBrk="1" hangingPunct="1"/>
            <a:r>
              <a:rPr lang="en-US" sz="3556" b="1" dirty="0">
                <a:latin typeface="Calibri" pitchFamily="34" charset="0"/>
                <a:cs typeface="Calibri" pitchFamily="34" charset="0"/>
              </a:rPr>
              <a:t>The Role of Competition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533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1960 AASHO Guide on Project Procedures</a:t>
            </a:r>
          </a:p>
          <a:p>
            <a:pPr lvl="1">
              <a:spcBef>
                <a:spcPts val="533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Includes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Pavement Type Selection</a:t>
            </a:r>
            <a:r>
              <a:rPr lang="en-US" dirty="0"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9791" y="2078090"/>
            <a:ext cx="2938533" cy="469070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9896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4528" y="70501"/>
            <a:ext cx="8562622" cy="639534"/>
          </a:xfrm>
        </p:spPr>
        <p:txBody>
          <a:bodyPr/>
          <a:lstStyle/>
          <a:p>
            <a:pPr algn="l" eaLnBrk="1" hangingPunct="1"/>
            <a:r>
              <a:rPr lang="en-US" sz="3556" b="1" dirty="0">
                <a:latin typeface="Calibri" pitchFamily="34" charset="0"/>
                <a:cs typeface="Calibri" pitchFamily="34" charset="0"/>
              </a:rPr>
              <a:t>1960 AASHO Guide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buClr>
                <a:schemeClr val="tx2"/>
              </a:buClr>
              <a:buSzPct val="160000"/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Covers a lot of information… aim “</a:t>
            </a:r>
            <a:r>
              <a:rPr lang="en-US" sz="2800" b="1" i="1" dirty="0">
                <a:latin typeface="Calibri" pitchFamily="34" charset="0"/>
                <a:cs typeface="Calibri" pitchFamily="34" charset="0"/>
              </a:rPr>
              <a:t>to assure the public of full value for their highway dollar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.”</a:t>
            </a:r>
          </a:p>
          <a:p>
            <a:pPr eaLnBrk="1" hangingPunct="1">
              <a:buClr>
                <a:schemeClr val="tx2"/>
              </a:buClr>
              <a:buSzPct val="160000"/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Established process based on transparency, and sound engineering while leveraging benefits of free market dynamic through healthy and spirited competition (includes host of factors)</a:t>
            </a:r>
          </a:p>
          <a:p>
            <a:pPr eaLnBrk="1" hangingPunct="1">
              <a:buClr>
                <a:schemeClr val="tx2"/>
              </a:buClr>
              <a:buSzPct val="160000"/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Despite advancements in design and modeling, authors warn that PTS process only meaningful in presence of competition between industries.</a:t>
            </a:r>
          </a:p>
          <a:p>
            <a:pPr eaLnBrk="1" hangingPunct="1">
              <a:buClr>
                <a:schemeClr val="tx2"/>
              </a:buClr>
              <a:buSzPct val="160000"/>
            </a:pP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24869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93685" y="67446"/>
            <a:ext cx="8562622" cy="639534"/>
          </a:xfrm>
        </p:spPr>
        <p:txBody>
          <a:bodyPr/>
          <a:lstStyle/>
          <a:p>
            <a:pPr algn="l" eaLnBrk="1" hangingPunct="1"/>
            <a:r>
              <a:rPr lang="en-US" sz="3556" b="1" dirty="0">
                <a:latin typeface="Calibri" pitchFamily="34" charset="0"/>
                <a:cs typeface="Calibri" pitchFamily="34" charset="0"/>
              </a:rPr>
              <a:t>1960 AASHO Guide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07570" y="1558516"/>
            <a:ext cx="6438578" cy="4473222"/>
          </a:xfrm>
        </p:spPr>
        <p:txBody>
          <a:bodyPr>
            <a:noAutofit/>
          </a:bodyPr>
          <a:lstStyle/>
          <a:p>
            <a:pPr eaLnBrk="1" hangingPunct="1">
              <a:buClr>
                <a:schemeClr val="tx2"/>
              </a:buClr>
              <a:buSzPct val="160000"/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In section on cost comparisons (LCCA): </a:t>
            </a:r>
            <a:r>
              <a:rPr lang="en-GB" sz="2800" b="1" i="1" dirty="0">
                <a:latin typeface="Calibri" pitchFamily="34" charset="0"/>
                <a:cs typeface="Calibri" pitchFamily="34" charset="0"/>
              </a:rPr>
              <a:t>doubt as to the validity [of such analysis] arises in the case where on[e] type of pavement has been given monopoly status by the long-term exclusion of a competitive type.</a:t>
            </a:r>
          </a:p>
          <a:p>
            <a:pPr eaLnBrk="1" hangingPunct="1">
              <a:buClr>
                <a:schemeClr val="tx2"/>
              </a:buClr>
              <a:buSzPct val="160000"/>
              <a:buFont typeface="Arial" pitchFamily="34" charset="0"/>
              <a:buChar char="•"/>
            </a:pPr>
            <a:r>
              <a:rPr lang="en-GB" sz="2800" dirty="0">
                <a:latin typeface="Calibri" pitchFamily="34" charset="0"/>
                <a:cs typeface="Calibri" pitchFamily="34" charset="0"/>
              </a:rPr>
              <a:t>I.e., the cost-data is not meaningful…  </a:t>
            </a:r>
          </a:p>
          <a:p>
            <a:pPr eaLnBrk="1" hangingPunct="1">
              <a:buClr>
                <a:schemeClr val="tx2"/>
              </a:buClr>
              <a:buSzPct val="160000"/>
              <a:buFont typeface="Arial" pitchFamily="34" charset="0"/>
              <a:buChar char="•"/>
            </a:pPr>
            <a:r>
              <a:rPr lang="en-GB" sz="2800" i="1" dirty="0">
                <a:latin typeface="Calibri" pitchFamily="34" charset="0"/>
                <a:cs typeface="Calibri" pitchFamily="34" charset="0"/>
              </a:rPr>
              <a:t>“…</a:t>
            </a:r>
            <a:r>
              <a:rPr lang="en-GB" sz="2800" b="1" i="1" dirty="0">
                <a:latin typeface="Calibri" pitchFamily="34" charset="0"/>
                <a:cs typeface="Calibri" pitchFamily="34" charset="0"/>
              </a:rPr>
              <a:t>desirable that monopoly situations be avoided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…”</a:t>
            </a:r>
          </a:p>
          <a:p>
            <a:pPr eaLnBrk="1" hangingPunct="1">
              <a:buClr>
                <a:schemeClr val="tx2"/>
              </a:buClr>
              <a:buSzPct val="160000"/>
              <a:buFont typeface="Arial" pitchFamily="34" charset="0"/>
              <a:buChar char="•"/>
            </a:pPr>
            <a:r>
              <a:rPr lang="en-GB" sz="2800" dirty="0">
                <a:latin typeface="Calibri" pitchFamily="34" charset="0"/>
                <a:cs typeface="Calibri" pitchFamily="34" charset="0"/>
              </a:rPr>
              <a:t>Often not recognized or considered appropriately by decision makers today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Clr>
                <a:schemeClr val="tx2"/>
              </a:buClr>
              <a:buSzPct val="160000"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914" y="2181940"/>
            <a:ext cx="2355526" cy="2791735"/>
          </a:xfrm>
          <a:prstGeom prst="roundRect">
            <a:avLst>
              <a:gd name="adj" fmla="val 9195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8205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32153" y="44329"/>
            <a:ext cx="8562622" cy="639534"/>
          </a:xfrm>
        </p:spPr>
        <p:txBody>
          <a:bodyPr/>
          <a:lstStyle/>
          <a:p>
            <a:pPr algn="l" eaLnBrk="1" hangingPunct="1"/>
            <a:r>
              <a:rPr lang="en-US" sz="3556" b="1" dirty="0">
                <a:latin typeface="Calibri" pitchFamily="34" charset="0"/>
                <a:cs typeface="Calibri" pitchFamily="34" charset="0"/>
              </a:rPr>
              <a:t>1960 AASHO Guide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96740" y="1738612"/>
            <a:ext cx="3318634" cy="3877733"/>
          </a:xfrm>
        </p:spPr>
        <p:txBody>
          <a:bodyPr>
            <a:normAutofit/>
          </a:bodyPr>
          <a:lstStyle/>
          <a:p>
            <a:pPr marL="0" indent="0" eaLnBrk="1" hangingPunct="1">
              <a:buClr>
                <a:schemeClr val="tx2"/>
              </a:buClr>
              <a:buSzPct val="160000"/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Guidelines basis for:</a:t>
            </a:r>
          </a:p>
          <a:p>
            <a:pPr>
              <a:buClr>
                <a:schemeClr val="tx2"/>
              </a:buClr>
              <a:buSzPct val="160000"/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FHWA policy,</a:t>
            </a:r>
          </a:p>
          <a:p>
            <a:pPr>
              <a:buClr>
                <a:schemeClr val="tx2"/>
              </a:buClr>
              <a:buSzPct val="160000"/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AASHTO Design Guides  </a:t>
            </a:r>
          </a:p>
          <a:p>
            <a:pPr>
              <a:buClr>
                <a:schemeClr val="tx2"/>
              </a:buClr>
              <a:buSzPct val="160000"/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2011 NCHRP PTS guidance 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3915375" y="1000461"/>
            <a:ext cx="3015740" cy="4247051"/>
            <a:chOff x="4572000" y="827986"/>
            <a:chExt cx="4457471" cy="5952743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827986"/>
              <a:ext cx="4457471" cy="59527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Freeform 5"/>
            <p:cNvSpPr/>
            <p:nvPr/>
          </p:nvSpPr>
          <p:spPr bwMode="auto">
            <a:xfrm>
              <a:off x="4590854" y="1046375"/>
              <a:ext cx="2912882" cy="5674936"/>
            </a:xfrm>
            <a:custGeom>
              <a:avLst/>
              <a:gdLst>
                <a:gd name="connsiteX0" fmla="*/ 0 w 2912882"/>
                <a:gd name="connsiteY0" fmla="*/ 9427 h 5674936"/>
                <a:gd name="connsiteX1" fmla="*/ 0 w 2912882"/>
                <a:gd name="connsiteY1" fmla="*/ 5674936 h 5674936"/>
                <a:gd name="connsiteX2" fmla="*/ 1461154 w 2912882"/>
                <a:gd name="connsiteY2" fmla="*/ 5674936 h 5674936"/>
                <a:gd name="connsiteX3" fmla="*/ 1432874 w 2912882"/>
                <a:gd name="connsiteY3" fmla="*/ 1216058 h 5674936"/>
                <a:gd name="connsiteX4" fmla="*/ 2903455 w 2912882"/>
                <a:gd name="connsiteY4" fmla="*/ 1216058 h 5674936"/>
                <a:gd name="connsiteX5" fmla="*/ 2912882 w 2912882"/>
                <a:gd name="connsiteY5" fmla="*/ 0 h 5674936"/>
                <a:gd name="connsiteX6" fmla="*/ 0 w 2912882"/>
                <a:gd name="connsiteY6" fmla="*/ 9427 h 567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2882" h="5674936">
                  <a:moveTo>
                    <a:pt x="0" y="9427"/>
                  </a:moveTo>
                  <a:lnTo>
                    <a:pt x="0" y="5674936"/>
                  </a:lnTo>
                  <a:lnTo>
                    <a:pt x="1461154" y="5674936"/>
                  </a:lnTo>
                  <a:lnTo>
                    <a:pt x="1432874" y="1216058"/>
                  </a:lnTo>
                  <a:lnTo>
                    <a:pt x="2903455" y="1216058"/>
                  </a:lnTo>
                  <a:cubicBezTo>
                    <a:pt x="2906597" y="810705"/>
                    <a:pt x="2909740" y="405353"/>
                    <a:pt x="2912882" y="0"/>
                  </a:cubicBezTo>
                  <a:lnTo>
                    <a:pt x="0" y="9427"/>
                  </a:lnTo>
                  <a:close/>
                </a:path>
              </a:pathLst>
            </a:custGeom>
            <a:solidFill>
              <a:schemeClr val="bg1">
                <a:lumMod val="65000"/>
                <a:alpha val="72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81280" tIns="40640" rIns="81280" bIns="4064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89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7513163" y="4883085"/>
              <a:ext cx="1489435" cy="1847653"/>
            </a:xfrm>
            <a:custGeom>
              <a:avLst/>
              <a:gdLst>
                <a:gd name="connsiteX0" fmla="*/ 0 w 1489435"/>
                <a:gd name="connsiteY0" fmla="*/ 0 h 1847653"/>
                <a:gd name="connsiteX1" fmla="*/ 18853 w 1489435"/>
                <a:gd name="connsiteY1" fmla="*/ 1847653 h 1847653"/>
                <a:gd name="connsiteX2" fmla="*/ 1489435 w 1489435"/>
                <a:gd name="connsiteY2" fmla="*/ 1847653 h 1847653"/>
                <a:gd name="connsiteX3" fmla="*/ 1480008 w 1489435"/>
                <a:gd name="connsiteY3" fmla="*/ 9426 h 1847653"/>
                <a:gd name="connsiteX4" fmla="*/ 0 w 1489435"/>
                <a:gd name="connsiteY4" fmla="*/ 0 h 184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435" h="1847653">
                  <a:moveTo>
                    <a:pt x="0" y="0"/>
                  </a:moveTo>
                  <a:lnTo>
                    <a:pt x="18853" y="1847653"/>
                  </a:lnTo>
                  <a:lnTo>
                    <a:pt x="1489435" y="1847653"/>
                  </a:lnTo>
                  <a:cubicBezTo>
                    <a:pt x="1486293" y="1234911"/>
                    <a:pt x="1483150" y="622168"/>
                    <a:pt x="1480008" y="94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81280" tIns="40640" rIns="81280" bIns="4064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89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794" y="2154363"/>
            <a:ext cx="3003407" cy="4070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25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0442"/>
          <a:stretch/>
        </p:blipFill>
        <p:spPr>
          <a:xfrm>
            <a:off x="840523" y="1683065"/>
            <a:ext cx="7386754" cy="4978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73" y="63864"/>
            <a:ext cx="8562622" cy="639534"/>
          </a:xfrm>
        </p:spPr>
        <p:txBody>
          <a:bodyPr/>
          <a:lstStyle/>
          <a:p>
            <a:pPr algn="l"/>
            <a:r>
              <a:rPr lang="en-US" sz="3556" b="1" dirty="0">
                <a:latin typeface="Calibri" pitchFamily="34" charset="0"/>
                <a:cs typeface="Calibri" pitchFamily="34" charset="0"/>
              </a:rPr>
              <a:t>Competitive Paving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9" y="1351798"/>
            <a:ext cx="7886700" cy="469766"/>
          </a:xfrm>
        </p:spPr>
        <p:txBody>
          <a:bodyPr/>
          <a:lstStyle/>
          <a:p>
            <a:pPr marL="0" indent="0">
              <a:buNone/>
              <a:tabLst>
                <a:tab pos="457200" algn="l"/>
              </a:tabLst>
            </a:pPr>
            <a:r>
              <a:rPr lang="en-US" sz="2489" dirty="0">
                <a:latin typeface="Calibri" pitchFamily="34" charset="0"/>
                <a:cs typeface="Calibri" pitchFamily="34" charset="0"/>
              </a:rPr>
              <a:t>	ACPA analysis of current bid tabs confirm benefits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9041" y="5564680"/>
            <a:ext cx="4556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Wingdings" panose="05000000000000000000" pitchFamily="2" charset="2"/>
              </a:rPr>
              <a:t>-------------&gt; Increasing Competition -------------&gt;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8230" y="703398"/>
            <a:ext cx="41563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2013 weighted unit asphalt bid price vs. five-year average balance of DOT pavement type usage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Source: OMAN, Bid Tabs Software – Public Data.</a:t>
            </a:r>
          </a:p>
        </p:txBody>
      </p:sp>
    </p:spTree>
    <p:extLst>
      <p:ext uri="{BB962C8B-B14F-4D97-AF65-F5344CB8AC3E}">
        <p14:creationId xmlns:p14="http://schemas.microsoft.com/office/powerpoint/2010/main" val="178798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9559"/>
          <a:stretch/>
        </p:blipFill>
        <p:spPr>
          <a:xfrm>
            <a:off x="1005413" y="1821564"/>
            <a:ext cx="7255006" cy="4804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73" y="63864"/>
            <a:ext cx="8562622" cy="639534"/>
          </a:xfrm>
        </p:spPr>
        <p:txBody>
          <a:bodyPr/>
          <a:lstStyle/>
          <a:p>
            <a:pPr algn="l"/>
            <a:r>
              <a:rPr lang="en-US" sz="3556" b="1" dirty="0">
                <a:latin typeface="Calibri" pitchFamily="34" charset="0"/>
                <a:cs typeface="Calibri" pitchFamily="34" charset="0"/>
              </a:rPr>
              <a:t>Competitive Paving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9" y="1351798"/>
            <a:ext cx="7886700" cy="469766"/>
          </a:xfrm>
        </p:spPr>
        <p:txBody>
          <a:bodyPr/>
          <a:lstStyle/>
          <a:p>
            <a:pPr marL="0" indent="0">
              <a:buNone/>
              <a:tabLst>
                <a:tab pos="457200" algn="l"/>
              </a:tabLst>
            </a:pPr>
            <a:r>
              <a:rPr lang="en-US" sz="2489" dirty="0">
                <a:latin typeface="Calibri" pitchFamily="34" charset="0"/>
                <a:cs typeface="Calibri" pitchFamily="34" charset="0"/>
              </a:rPr>
              <a:t>	ACPA analysis of current bid tabs confirm benefits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5256" y="6327637"/>
            <a:ext cx="4556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Wingdings" panose="05000000000000000000" pitchFamily="2" charset="2"/>
              </a:rPr>
              <a:t>-------------&gt; Increasing Competition -------------&gt;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1622" y="1046310"/>
            <a:ext cx="3678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Source: OMAN, Bid Tabs Software – Public Data.</a:t>
            </a:r>
          </a:p>
        </p:txBody>
      </p:sp>
    </p:spTree>
    <p:extLst>
      <p:ext uri="{BB962C8B-B14F-4D97-AF65-F5344CB8AC3E}">
        <p14:creationId xmlns:p14="http://schemas.microsoft.com/office/powerpoint/2010/main" val="228548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53" y="67446"/>
            <a:ext cx="8562622" cy="639534"/>
          </a:xfrm>
        </p:spPr>
        <p:txBody>
          <a:bodyPr/>
          <a:lstStyle/>
          <a:p>
            <a:pPr algn="l"/>
            <a:r>
              <a:rPr lang="en-US" sz="3556" b="1" dirty="0">
                <a:latin typeface="Calibri" pitchFamily="34" charset="0"/>
                <a:cs typeface="Calibri" pitchFamily="34" charset="0"/>
              </a:rPr>
              <a:t>The Role of </a:t>
            </a:r>
            <a:r>
              <a:rPr lang="en-US" sz="3556" b="1" dirty="0" err="1">
                <a:latin typeface="Calibri" pitchFamily="34" charset="0"/>
                <a:cs typeface="Calibri" pitchFamily="34" charset="0"/>
              </a:rPr>
              <a:t>Competiton</a:t>
            </a:r>
            <a:endParaRPr lang="en-US" sz="3556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88" y="1447799"/>
            <a:ext cx="7951787" cy="5086815"/>
          </a:xfrm>
        </p:spPr>
        <p:txBody>
          <a:bodyPr>
            <a:noAutofit/>
          </a:bodyPr>
          <a:lstStyle/>
          <a:p>
            <a:pPr>
              <a:spcBef>
                <a:spcPts val="533"/>
              </a:spcBef>
              <a:buClr>
                <a:schemeClr val="tx2"/>
              </a:buClr>
              <a:buSzPct val="160000"/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No US state spends more than 40% of paving dollar on concrete – on average</a:t>
            </a:r>
          </a:p>
          <a:p>
            <a:pPr>
              <a:spcBef>
                <a:spcPts val="533"/>
              </a:spcBef>
              <a:buClr>
                <a:schemeClr val="tx2"/>
              </a:buClr>
              <a:buSzPct val="160000"/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MAJORITY of US states spend less than 15% of paving dollars on concrete pavement – on average</a:t>
            </a:r>
          </a:p>
          <a:p>
            <a:pPr>
              <a:spcBef>
                <a:spcPts val="533"/>
              </a:spcBef>
              <a:buClr>
                <a:schemeClr val="tx2"/>
              </a:buClr>
              <a:buSzPct val="160000"/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Several US states spend no money on concrete pavement – all asphalt                                              (no diversification – high exposure)</a:t>
            </a:r>
          </a:p>
          <a:p>
            <a:pPr>
              <a:spcBef>
                <a:spcPts val="533"/>
              </a:spcBef>
              <a:buClr>
                <a:schemeClr val="tx2"/>
              </a:buClr>
              <a:buSzPct val="160000"/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As competition increases between industries, unit costs drop for both, regardless of PTS process…</a:t>
            </a:r>
          </a:p>
          <a:p>
            <a:pPr marL="0" indent="0">
              <a:buClr>
                <a:schemeClr val="tx2"/>
              </a:buClr>
              <a:buSzPct val="160000"/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CONFIRMS what officials recognized 58 years ago</a:t>
            </a:r>
          </a:p>
        </p:txBody>
      </p:sp>
    </p:spTree>
    <p:extLst>
      <p:ext uri="{BB962C8B-B14F-4D97-AF65-F5344CB8AC3E}">
        <p14:creationId xmlns:p14="http://schemas.microsoft.com/office/powerpoint/2010/main" val="257858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043" y="56410"/>
            <a:ext cx="8562622" cy="639534"/>
          </a:xfrm>
        </p:spPr>
        <p:txBody>
          <a:bodyPr/>
          <a:lstStyle/>
          <a:p>
            <a:pPr algn="l"/>
            <a:r>
              <a:rPr lang="en-US" sz="3556" b="1" dirty="0">
                <a:latin typeface="Calibri" pitchFamily="34" charset="0"/>
                <a:cs typeface="Calibri" pitchFamily="34" charset="0"/>
              </a:rPr>
              <a:t>Competitive Paving Program?</a:t>
            </a:r>
          </a:p>
        </p:txBody>
      </p:sp>
      <p:sp>
        <p:nvSpPr>
          <p:cNvPr id="4" name="Freeform 1"/>
          <p:cNvSpPr>
            <a:spLocks noChangeArrowheads="1"/>
          </p:cNvSpPr>
          <p:nvPr/>
        </p:nvSpPr>
        <p:spPr bwMode="auto">
          <a:xfrm rot="21163818">
            <a:off x="4246574" y="2700622"/>
            <a:ext cx="974033" cy="673441"/>
          </a:xfrm>
          <a:custGeom>
            <a:avLst/>
            <a:gdLst>
              <a:gd name="T0" fmla="*/ 2147483647 w 9500"/>
              <a:gd name="T1" fmla="*/ 2147483647 h 6521"/>
              <a:gd name="T2" fmla="*/ 2147483647 w 9500"/>
              <a:gd name="T3" fmla="*/ 2147483647 h 6521"/>
              <a:gd name="T4" fmla="*/ 2147483647 w 9500"/>
              <a:gd name="T5" fmla="*/ 2147483647 h 6521"/>
              <a:gd name="T6" fmla="*/ 2147483647 w 9500"/>
              <a:gd name="T7" fmla="*/ 2147483647 h 6521"/>
              <a:gd name="T8" fmla="*/ 2147483647 w 9500"/>
              <a:gd name="T9" fmla="*/ 2147483647 h 6521"/>
              <a:gd name="T10" fmla="*/ 2147483647 w 9500"/>
              <a:gd name="T11" fmla="*/ 2147483647 h 6521"/>
              <a:gd name="T12" fmla="*/ 2147483647 w 9500"/>
              <a:gd name="T13" fmla="*/ 2147483647 h 6521"/>
              <a:gd name="T14" fmla="*/ 2147483647 w 9500"/>
              <a:gd name="T15" fmla="*/ 2147483647 h 6521"/>
              <a:gd name="T16" fmla="*/ 2147483647 w 9500"/>
              <a:gd name="T17" fmla="*/ 2147483647 h 6521"/>
              <a:gd name="T18" fmla="*/ 2147483647 w 9500"/>
              <a:gd name="T19" fmla="*/ 2147483647 h 6521"/>
              <a:gd name="T20" fmla="*/ 2147483647 w 9500"/>
              <a:gd name="T21" fmla="*/ 2147483647 h 6521"/>
              <a:gd name="T22" fmla="*/ 2147483647 w 9500"/>
              <a:gd name="T23" fmla="*/ 2147483647 h 6521"/>
              <a:gd name="T24" fmla="*/ 2147483647 w 9500"/>
              <a:gd name="T25" fmla="*/ 2147483647 h 6521"/>
              <a:gd name="T26" fmla="*/ 2147483647 w 9500"/>
              <a:gd name="T27" fmla="*/ 2147483647 h 6521"/>
              <a:gd name="T28" fmla="*/ 2147483647 w 9500"/>
              <a:gd name="T29" fmla="*/ 2147483647 h 6521"/>
              <a:gd name="T30" fmla="*/ 2147483647 w 9500"/>
              <a:gd name="T31" fmla="*/ 2147483647 h 6521"/>
              <a:gd name="T32" fmla="*/ 2147483647 w 9500"/>
              <a:gd name="T33" fmla="*/ 2147483647 h 6521"/>
              <a:gd name="T34" fmla="*/ 2147483647 w 9500"/>
              <a:gd name="T35" fmla="*/ 2147483647 h 6521"/>
              <a:gd name="T36" fmla="*/ 2147483647 w 9500"/>
              <a:gd name="T37" fmla="*/ 2147483647 h 6521"/>
              <a:gd name="T38" fmla="*/ 2147483647 w 9500"/>
              <a:gd name="T39" fmla="*/ 2147483647 h 6521"/>
              <a:gd name="T40" fmla="*/ 2147483647 w 9500"/>
              <a:gd name="T41" fmla="*/ 2147483647 h 6521"/>
              <a:gd name="T42" fmla="*/ 2147483647 w 9500"/>
              <a:gd name="T43" fmla="*/ 2147483647 h 6521"/>
              <a:gd name="T44" fmla="*/ 2147483647 w 9500"/>
              <a:gd name="T45" fmla="*/ 2147483647 h 6521"/>
              <a:gd name="T46" fmla="*/ 2147483647 w 9500"/>
              <a:gd name="T47" fmla="*/ 2147483647 h 6521"/>
              <a:gd name="T48" fmla="*/ 2147483647 w 9500"/>
              <a:gd name="T49" fmla="*/ 2147483647 h 6521"/>
              <a:gd name="T50" fmla="*/ 2147483647 w 9500"/>
              <a:gd name="T51" fmla="*/ 2147483647 h 6521"/>
              <a:gd name="T52" fmla="*/ 2147483647 w 9500"/>
              <a:gd name="T53" fmla="*/ 2147483647 h 6521"/>
              <a:gd name="T54" fmla="*/ 2147483647 w 9500"/>
              <a:gd name="T55" fmla="*/ 2147483647 h 6521"/>
              <a:gd name="T56" fmla="*/ 2147483647 w 9500"/>
              <a:gd name="T57" fmla="*/ 2147483647 h 6521"/>
              <a:gd name="T58" fmla="*/ 2147483647 w 9500"/>
              <a:gd name="T59" fmla="*/ 2147483647 h 6521"/>
              <a:gd name="T60" fmla="*/ 0 w 9500"/>
              <a:gd name="T61" fmla="*/ 2147483647 h 6521"/>
              <a:gd name="T62" fmla="*/ 2147483647 w 9500"/>
              <a:gd name="T63" fmla="*/ 2147483647 h 6521"/>
              <a:gd name="T64" fmla="*/ 2147483647 w 9500"/>
              <a:gd name="T65" fmla="*/ 2147483647 h 6521"/>
              <a:gd name="T66" fmla="*/ 2147483647 w 9500"/>
              <a:gd name="T67" fmla="*/ 2147483647 h 65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connsiteX0" fmla="*/ 257 w 9999"/>
              <a:gd name="connsiteY0" fmla="*/ 0 h 9998"/>
              <a:gd name="connsiteX1" fmla="*/ 8447 w 9999"/>
              <a:gd name="connsiteY1" fmla="*/ 90 h 9998"/>
              <a:gd name="connsiteX2" fmla="*/ 8352 w 9999"/>
              <a:gd name="connsiteY2" fmla="*/ 561 h 9998"/>
              <a:gd name="connsiteX3" fmla="*/ 8681 w 9999"/>
              <a:gd name="connsiteY3" fmla="*/ 969 h 9998"/>
              <a:gd name="connsiteX4" fmla="*/ 8425 w 9999"/>
              <a:gd name="connsiteY4" fmla="*/ 1225 h 9998"/>
              <a:gd name="connsiteX5" fmla="*/ 8425 w 9999"/>
              <a:gd name="connsiteY5" fmla="*/ 1938 h 9998"/>
              <a:gd name="connsiteX6" fmla="*/ 8536 w 9999"/>
              <a:gd name="connsiteY6" fmla="*/ 2194 h 9998"/>
              <a:gd name="connsiteX7" fmla="*/ 8571 w 9999"/>
              <a:gd name="connsiteY7" fmla="*/ 2501 h 9998"/>
              <a:gd name="connsiteX8" fmla="*/ 8975 w 9999"/>
              <a:gd name="connsiteY8" fmla="*/ 3010 h 9998"/>
              <a:gd name="connsiteX9" fmla="*/ 9232 w 9999"/>
              <a:gd name="connsiteY9" fmla="*/ 3519 h 9998"/>
              <a:gd name="connsiteX10" fmla="*/ 9560 w 9999"/>
              <a:gd name="connsiteY10" fmla="*/ 3929 h 9998"/>
              <a:gd name="connsiteX11" fmla="*/ 9742 w 9999"/>
              <a:gd name="connsiteY11" fmla="*/ 4285 h 9998"/>
              <a:gd name="connsiteX12" fmla="*/ 9889 w 9999"/>
              <a:gd name="connsiteY12" fmla="*/ 4541 h 9998"/>
              <a:gd name="connsiteX13" fmla="*/ 9999 w 9999"/>
              <a:gd name="connsiteY13" fmla="*/ 5306 h 9998"/>
              <a:gd name="connsiteX14" fmla="*/ 9780 w 9999"/>
              <a:gd name="connsiteY14" fmla="*/ 5764 h 9998"/>
              <a:gd name="connsiteX15" fmla="*/ 9669 w 9999"/>
              <a:gd name="connsiteY15" fmla="*/ 6021 h 9998"/>
              <a:gd name="connsiteX16" fmla="*/ 9669 w 9999"/>
              <a:gd name="connsiteY16" fmla="*/ 6479 h 9998"/>
              <a:gd name="connsiteX17" fmla="*/ 9232 w 9999"/>
              <a:gd name="connsiteY17" fmla="*/ 6427 h 9998"/>
              <a:gd name="connsiteX18" fmla="*/ 8901 w 9999"/>
              <a:gd name="connsiteY18" fmla="*/ 6683 h 9998"/>
              <a:gd name="connsiteX19" fmla="*/ 8755 w 9999"/>
              <a:gd name="connsiteY19" fmla="*/ 6887 h 9998"/>
              <a:gd name="connsiteX20" fmla="*/ 8571 w 9999"/>
              <a:gd name="connsiteY20" fmla="*/ 7295 h 9998"/>
              <a:gd name="connsiteX21" fmla="*/ 8608 w 9999"/>
              <a:gd name="connsiteY21" fmla="*/ 7654 h 9998"/>
              <a:gd name="connsiteX22" fmla="*/ 8792 w 9999"/>
              <a:gd name="connsiteY22" fmla="*/ 8264 h 9998"/>
              <a:gd name="connsiteX23" fmla="*/ 8536 w 9999"/>
              <a:gd name="connsiteY23" fmla="*/ 8623 h 9998"/>
              <a:gd name="connsiteX24" fmla="*/ 8536 w 9999"/>
              <a:gd name="connsiteY24" fmla="*/ 9031 h 9998"/>
              <a:gd name="connsiteX25" fmla="*/ 8536 w 9999"/>
              <a:gd name="connsiteY25" fmla="*/ 9285 h 9998"/>
              <a:gd name="connsiteX26" fmla="*/ 8169 w 9999"/>
              <a:gd name="connsiteY26" fmla="*/ 9437 h 9998"/>
              <a:gd name="connsiteX27" fmla="*/ 8096 w 9999"/>
              <a:gd name="connsiteY27" fmla="*/ 9692 h 9998"/>
              <a:gd name="connsiteX28" fmla="*/ 8133 w 9999"/>
              <a:gd name="connsiteY28" fmla="*/ 9948 h 9998"/>
              <a:gd name="connsiteX29" fmla="*/ 8022 w 9999"/>
              <a:gd name="connsiteY29" fmla="*/ 9998 h 9998"/>
              <a:gd name="connsiteX30" fmla="*/ 7765 w 9999"/>
              <a:gd name="connsiteY30" fmla="*/ 9641 h 9998"/>
              <a:gd name="connsiteX31" fmla="*/ 7545 w 9999"/>
              <a:gd name="connsiteY31" fmla="*/ 9540 h 9998"/>
              <a:gd name="connsiteX32" fmla="*/ 7399 w 9999"/>
              <a:gd name="connsiteY32" fmla="*/ 9437 h 9998"/>
              <a:gd name="connsiteX33" fmla="*/ 1502 w 9999"/>
              <a:gd name="connsiteY33" fmla="*/ 9641 h 9998"/>
              <a:gd name="connsiteX34" fmla="*/ 1428 w 9999"/>
              <a:gd name="connsiteY34" fmla="*/ 9183 h 9998"/>
              <a:gd name="connsiteX35" fmla="*/ 1428 w 9999"/>
              <a:gd name="connsiteY35" fmla="*/ 9083 h 9998"/>
              <a:gd name="connsiteX36" fmla="*/ 1428 w 9999"/>
              <a:gd name="connsiteY36" fmla="*/ 8724 h 9998"/>
              <a:gd name="connsiteX37" fmla="*/ 1466 w 9999"/>
              <a:gd name="connsiteY37" fmla="*/ 8419 h 9998"/>
              <a:gd name="connsiteX38" fmla="*/ 1392 w 9999"/>
              <a:gd name="connsiteY38" fmla="*/ 7959 h 9998"/>
              <a:gd name="connsiteX39" fmla="*/ 1246 w 9999"/>
              <a:gd name="connsiteY39" fmla="*/ 7396 h 9998"/>
              <a:gd name="connsiteX40" fmla="*/ 1173 w 9999"/>
              <a:gd name="connsiteY40" fmla="*/ 6990 h 9998"/>
              <a:gd name="connsiteX41" fmla="*/ 1356 w 9999"/>
              <a:gd name="connsiteY41" fmla="*/ 6683 h 9998"/>
              <a:gd name="connsiteX42" fmla="*/ 1062 w 9999"/>
              <a:gd name="connsiteY42" fmla="*/ 6225 h 9998"/>
              <a:gd name="connsiteX43" fmla="*/ 1062 w 9999"/>
              <a:gd name="connsiteY43" fmla="*/ 6123 h 9998"/>
              <a:gd name="connsiteX44" fmla="*/ 1100 w 9999"/>
              <a:gd name="connsiteY44" fmla="*/ 5613 h 9998"/>
              <a:gd name="connsiteX45" fmla="*/ 953 w 9999"/>
              <a:gd name="connsiteY45" fmla="*/ 5203 h 9998"/>
              <a:gd name="connsiteX46" fmla="*/ 696 w 9999"/>
              <a:gd name="connsiteY46" fmla="*/ 4387 h 9998"/>
              <a:gd name="connsiteX47" fmla="*/ 623 w 9999"/>
              <a:gd name="connsiteY47" fmla="*/ 3775 h 9998"/>
              <a:gd name="connsiteX48" fmla="*/ 623 w 9999"/>
              <a:gd name="connsiteY48" fmla="*/ 3366 h 9998"/>
              <a:gd name="connsiteX49" fmla="*/ 0 w 9999"/>
              <a:gd name="connsiteY49" fmla="*/ 2552 h 9998"/>
              <a:gd name="connsiteX50" fmla="*/ 477 w 9999"/>
              <a:gd name="connsiteY50" fmla="*/ 1990 h 9998"/>
              <a:gd name="connsiteX51" fmla="*/ 477 w 9999"/>
              <a:gd name="connsiteY51" fmla="*/ 1736 h 9998"/>
              <a:gd name="connsiteX52" fmla="*/ 477 w 9999"/>
              <a:gd name="connsiteY52" fmla="*/ 969 h 9998"/>
              <a:gd name="connsiteX53" fmla="*/ 147 w 9999"/>
              <a:gd name="connsiteY53" fmla="*/ 459 h 9998"/>
              <a:gd name="connsiteX54" fmla="*/ 257 w 9999"/>
              <a:gd name="connsiteY54" fmla="*/ 0 h 9998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233 w 10000"/>
              <a:gd name="connsiteY9" fmla="*/ 3520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170 w 10000"/>
              <a:gd name="connsiteY25" fmla="*/ 9439 h 10000"/>
              <a:gd name="connsiteX26" fmla="*/ 8097 w 10000"/>
              <a:gd name="connsiteY26" fmla="*/ 9694 h 10000"/>
              <a:gd name="connsiteX27" fmla="*/ 8134 w 10000"/>
              <a:gd name="connsiteY27" fmla="*/ 9950 h 10000"/>
              <a:gd name="connsiteX28" fmla="*/ 8023 w 10000"/>
              <a:gd name="connsiteY28" fmla="*/ 10000 h 10000"/>
              <a:gd name="connsiteX29" fmla="*/ 7766 w 10000"/>
              <a:gd name="connsiteY29" fmla="*/ 9643 h 10000"/>
              <a:gd name="connsiteX30" fmla="*/ 7546 w 10000"/>
              <a:gd name="connsiteY30" fmla="*/ 9542 h 10000"/>
              <a:gd name="connsiteX31" fmla="*/ 7400 w 10000"/>
              <a:gd name="connsiteY31" fmla="*/ 9439 h 10000"/>
              <a:gd name="connsiteX32" fmla="*/ 1502 w 10000"/>
              <a:gd name="connsiteY32" fmla="*/ 9643 h 10000"/>
              <a:gd name="connsiteX33" fmla="*/ 1428 w 10000"/>
              <a:gd name="connsiteY33" fmla="*/ 9185 h 10000"/>
              <a:gd name="connsiteX34" fmla="*/ 1428 w 10000"/>
              <a:gd name="connsiteY34" fmla="*/ 9085 h 10000"/>
              <a:gd name="connsiteX35" fmla="*/ 1428 w 10000"/>
              <a:gd name="connsiteY35" fmla="*/ 8726 h 10000"/>
              <a:gd name="connsiteX36" fmla="*/ 1466 w 10000"/>
              <a:gd name="connsiteY36" fmla="*/ 8421 h 10000"/>
              <a:gd name="connsiteX37" fmla="*/ 1392 w 10000"/>
              <a:gd name="connsiteY37" fmla="*/ 7961 h 10000"/>
              <a:gd name="connsiteX38" fmla="*/ 1246 w 10000"/>
              <a:gd name="connsiteY38" fmla="*/ 7397 h 10000"/>
              <a:gd name="connsiteX39" fmla="*/ 1173 w 10000"/>
              <a:gd name="connsiteY39" fmla="*/ 6991 h 10000"/>
              <a:gd name="connsiteX40" fmla="*/ 1356 w 10000"/>
              <a:gd name="connsiteY40" fmla="*/ 6684 h 10000"/>
              <a:gd name="connsiteX41" fmla="*/ 1062 w 10000"/>
              <a:gd name="connsiteY41" fmla="*/ 6226 h 10000"/>
              <a:gd name="connsiteX42" fmla="*/ 1062 w 10000"/>
              <a:gd name="connsiteY42" fmla="*/ 6124 h 10000"/>
              <a:gd name="connsiteX43" fmla="*/ 1100 w 10000"/>
              <a:gd name="connsiteY43" fmla="*/ 5614 h 10000"/>
              <a:gd name="connsiteX44" fmla="*/ 953 w 10000"/>
              <a:gd name="connsiteY44" fmla="*/ 5204 h 10000"/>
              <a:gd name="connsiteX45" fmla="*/ 696 w 10000"/>
              <a:gd name="connsiteY45" fmla="*/ 4388 h 10000"/>
              <a:gd name="connsiteX46" fmla="*/ 623 w 10000"/>
              <a:gd name="connsiteY46" fmla="*/ 3776 h 10000"/>
              <a:gd name="connsiteX47" fmla="*/ 623 w 10000"/>
              <a:gd name="connsiteY47" fmla="*/ 3367 h 10000"/>
              <a:gd name="connsiteX48" fmla="*/ 0 w 10000"/>
              <a:gd name="connsiteY48" fmla="*/ 2553 h 10000"/>
              <a:gd name="connsiteX49" fmla="*/ 477 w 10000"/>
              <a:gd name="connsiteY49" fmla="*/ 1990 h 10000"/>
              <a:gd name="connsiteX50" fmla="*/ 477 w 10000"/>
              <a:gd name="connsiteY50" fmla="*/ 1736 h 10000"/>
              <a:gd name="connsiteX51" fmla="*/ 477 w 10000"/>
              <a:gd name="connsiteY51" fmla="*/ 969 h 10000"/>
              <a:gd name="connsiteX52" fmla="*/ 147 w 10000"/>
              <a:gd name="connsiteY52" fmla="*/ 459 h 10000"/>
              <a:gd name="connsiteX53" fmla="*/ 257 w 10000"/>
              <a:gd name="connsiteY53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170 w 10000"/>
              <a:gd name="connsiteY24" fmla="*/ 9439 h 10000"/>
              <a:gd name="connsiteX25" fmla="*/ 8097 w 10000"/>
              <a:gd name="connsiteY25" fmla="*/ 9694 h 10000"/>
              <a:gd name="connsiteX26" fmla="*/ 8134 w 10000"/>
              <a:gd name="connsiteY26" fmla="*/ 9950 h 10000"/>
              <a:gd name="connsiteX27" fmla="*/ 8023 w 10000"/>
              <a:gd name="connsiteY27" fmla="*/ 10000 h 10000"/>
              <a:gd name="connsiteX28" fmla="*/ 7766 w 10000"/>
              <a:gd name="connsiteY28" fmla="*/ 9643 h 10000"/>
              <a:gd name="connsiteX29" fmla="*/ 7546 w 10000"/>
              <a:gd name="connsiteY29" fmla="*/ 9542 h 10000"/>
              <a:gd name="connsiteX30" fmla="*/ 7400 w 10000"/>
              <a:gd name="connsiteY30" fmla="*/ 9439 h 10000"/>
              <a:gd name="connsiteX31" fmla="*/ 1502 w 10000"/>
              <a:gd name="connsiteY31" fmla="*/ 9643 h 10000"/>
              <a:gd name="connsiteX32" fmla="*/ 1428 w 10000"/>
              <a:gd name="connsiteY32" fmla="*/ 9185 h 10000"/>
              <a:gd name="connsiteX33" fmla="*/ 1428 w 10000"/>
              <a:gd name="connsiteY33" fmla="*/ 9085 h 10000"/>
              <a:gd name="connsiteX34" fmla="*/ 1428 w 10000"/>
              <a:gd name="connsiteY34" fmla="*/ 8726 h 10000"/>
              <a:gd name="connsiteX35" fmla="*/ 1466 w 10000"/>
              <a:gd name="connsiteY35" fmla="*/ 8421 h 10000"/>
              <a:gd name="connsiteX36" fmla="*/ 1392 w 10000"/>
              <a:gd name="connsiteY36" fmla="*/ 7961 h 10000"/>
              <a:gd name="connsiteX37" fmla="*/ 1246 w 10000"/>
              <a:gd name="connsiteY37" fmla="*/ 7397 h 10000"/>
              <a:gd name="connsiteX38" fmla="*/ 1173 w 10000"/>
              <a:gd name="connsiteY38" fmla="*/ 6991 h 10000"/>
              <a:gd name="connsiteX39" fmla="*/ 1356 w 10000"/>
              <a:gd name="connsiteY39" fmla="*/ 6684 h 10000"/>
              <a:gd name="connsiteX40" fmla="*/ 1062 w 10000"/>
              <a:gd name="connsiteY40" fmla="*/ 6226 h 10000"/>
              <a:gd name="connsiteX41" fmla="*/ 1062 w 10000"/>
              <a:gd name="connsiteY41" fmla="*/ 6124 h 10000"/>
              <a:gd name="connsiteX42" fmla="*/ 1100 w 10000"/>
              <a:gd name="connsiteY42" fmla="*/ 5614 h 10000"/>
              <a:gd name="connsiteX43" fmla="*/ 953 w 10000"/>
              <a:gd name="connsiteY43" fmla="*/ 5204 h 10000"/>
              <a:gd name="connsiteX44" fmla="*/ 696 w 10000"/>
              <a:gd name="connsiteY44" fmla="*/ 4388 h 10000"/>
              <a:gd name="connsiteX45" fmla="*/ 623 w 10000"/>
              <a:gd name="connsiteY45" fmla="*/ 3776 h 10000"/>
              <a:gd name="connsiteX46" fmla="*/ 623 w 10000"/>
              <a:gd name="connsiteY46" fmla="*/ 3367 h 10000"/>
              <a:gd name="connsiteX47" fmla="*/ 0 w 10000"/>
              <a:gd name="connsiteY47" fmla="*/ 2553 h 10000"/>
              <a:gd name="connsiteX48" fmla="*/ 477 w 10000"/>
              <a:gd name="connsiteY48" fmla="*/ 1990 h 10000"/>
              <a:gd name="connsiteX49" fmla="*/ 477 w 10000"/>
              <a:gd name="connsiteY49" fmla="*/ 1736 h 10000"/>
              <a:gd name="connsiteX50" fmla="*/ 477 w 10000"/>
              <a:gd name="connsiteY50" fmla="*/ 969 h 10000"/>
              <a:gd name="connsiteX51" fmla="*/ 147 w 10000"/>
              <a:gd name="connsiteY51" fmla="*/ 459 h 10000"/>
              <a:gd name="connsiteX52" fmla="*/ 257 w 10000"/>
              <a:gd name="connsiteY52" fmla="*/ 0 h 10000"/>
              <a:gd name="connsiteX0" fmla="*/ 257 w 10000"/>
              <a:gd name="connsiteY0" fmla="*/ 0 h 9950"/>
              <a:gd name="connsiteX1" fmla="*/ 8448 w 10000"/>
              <a:gd name="connsiteY1" fmla="*/ 90 h 9950"/>
              <a:gd name="connsiteX2" fmla="*/ 8353 w 10000"/>
              <a:gd name="connsiteY2" fmla="*/ 561 h 9950"/>
              <a:gd name="connsiteX3" fmla="*/ 8682 w 10000"/>
              <a:gd name="connsiteY3" fmla="*/ 969 h 9950"/>
              <a:gd name="connsiteX4" fmla="*/ 8631 w 10000"/>
              <a:gd name="connsiteY4" fmla="*/ 1264 h 9950"/>
              <a:gd name="connsiteX5" fmla="*/ 8426 w 10000"/>
              <a:gd name="connsiteY5" fmla="*/ 1938 h 9950"/>
              <a:gd name="connsiteX6" fmla="*/ 8537 w 10000"/>
              <a:gd name="connsiteY6" fmla="*/ 2194 h 9950"/>
              <a:gd name="connsiteX7" fmla="*/ 8572 w 10000"/>
              <a:gd name="connsiteY7" fmla="*/ 2502 h 9950"/>
              <a:gd name="connsiteX8" fmla="*/ 8976 w 10000"/>
              <a:gd name="connsiteY8" fmla="*/ 3011 h 9950"/>
              <a:gd name="connsiteX9" fmla="*/ 9458 w 10000"/>
              <a:gd name="connsiteY9" fmla="*/ 3329 h 9950"/>
              <a:gd name="connsiteX10" fmla="*/ 9561 w 10000"/>
              <a:gd name="connsiteY10" fmla="*/ 3930 h 9950"/>
              <a:gd name="connsiteX11" fmla="*/ 9743 w 10000"/>
              <a:gd name="connsiteY11" fmla="*/ 4286 h 9950"/>
              <a:gd name="connsiteX12" fmla="*/ 9890 w 10000"/>
              <a:gd name="connsiteY12" fmla="*/ 4542 h 9950"/>
              <a:gd name="connsiteX13" fmla="*/ 10000 w 10000"/>
              <a:gd name="connsiteY13" fmla="*/ 5307 h 9950"/>
              <a:gd name="connsiteX14" fmla="*/ 9781 w 10000"/>
              <a:gd name="connsiteY14" fmla="*/ 5765 h 9950"/>
              <a:gd name="connsiteX15" fmla="*/ 9670 w 10000"/>
              <a:gd name="connsiteY15" fmla="*/ 6022 h 9950"/>
              <a:gd name="connsiteX16" fmla="*/ 9670 w 10000"/>
              <a:gd name="connsiteY16" fmla="*/ 6480 h 9950"/>
              <a:gd name="connsiteX17" fmla="*/ 9233 w 10000"/>
              <a:gd name="connsiteY17" fmla="*/ 6428 h 9950"/>
              <a:gd name="connsiteX18" fmla="*/ 8902 w 10000"/>
              <a:gd name="connsiteY18" fmla="*/ 6684 h 9950"/>
              <a:gd name="connsiteX19" fmla="*/ 8756 w 10000"/>
              <a:gd name="connsiteY19" fmla="*/ 6888 h 9950"/>
              <a:gd name="connsiteX20" fmla="*/ 8572 w 10000"/>
              <a:gd name="connsiteY20" fmla="*/ 7296 h 9950"/>
              <a:gd name="connsiteX21" fmla="*/ 8609 w 10000"/>
              <a:gd name="connsiteY21" fmla="*/ 7656 h 9950"/>
              <a:gd name="connsiteX22" fmla="*/ 8793 w 10000"/>
              <a:gd name="connsiteY22" fmla="*/ 8266 h 9950"/>
              <a:gd name="connsiteX23" fmla="*/ 8537 w 10000"/>
              <a:gd name="connsiteY23" fmla="*/ 8625 h 9950"/>
              <a:gd name="connsiteX24" fmla="*/ 8170 w 10000"/>
              <a:gd name="connsiteY24" fmla="*/ 9439 h 9950"/>
              <a:gd name="connsiteX25" fmla="*/ 8097 w 10000"/>
              <a:gd name="connsiteY25" fmla="*/ 9694 h 9950"/>
              <a:gd name="connsiteX26" fmla="*/ 8134 w 10000"/>
              <a:gd name="connsiteY26" fmla="*/ 9950 h 9950"/>
              <a:gd name="connsiteX27" fmla="*/ 7766 w 10000"/>
              <a:gd name="connsiteY27" fmla="*/ 9643 h 9950"/>
              <a:gd name="connsiteX28" fmla="*/ 7546 w 10000"/>
              <a:gd name="connsiteY28" fmla="*/ 9542 h 9950"/>
              <a:gd name="connsiteX29" fmla="*/ 7400 w 10000"/>
              <a:gd name="connsiteY29" fmla="*/ 9439 h 9950"/>
              <a:gd name="connsiteX30" fmla="*/ 1502 w 10000"/>
              <a:gd name="connsiteY30" fmla="*/ 9643 h 9950"/>
              <a:gd name="connsiteX31" fmla="*/ 1428 w 10000"/>
              <a:gd name="connsiteY31" fmla="*/ 9185 h 9950"/>
              <a:gd name="connsiteX32" fmla="*/ 1428 w 10000"/>
              <a:gd name="connsiteY32" fmla="*/ 9085 h 9950"/>
              <a:gd name="connsiteX33" fmla="*/ 1428 w 10000"/>
              <a:gd name="connsiteY33" fmla="*/ 8726 h 9950"/>
              <a:gd name="connsiteX34" fmla="*/ 1466 w 10000"/>
              <a:gd name="connsiteY34" fmla="*/ 8421 h 9950"/>
              <a:gd name="connsiteX35" fmla="*/ 1392 w 10000"/>
              <a:gd name="connsiteY35" fmla="*/ 7961 h 9950"/>
              <a:gd name="connsiteX36" fmla="*/ 1246 w 10000"/>
              <a:gd name="connsiteY36" fmla="*/ 7397 h 9950"/>
              <a:gd name="connsiteX37" fmla="*/ 1173 w 10000"/>
              <a:gd name="connsiteY37" fmla="*/ 6991 h 9950"/>
              <a:gd name="connsiteX38" fmla="*/ 1356 w 10000"/>
              <a:gd name="connsiteY38" fmla="*/ 6684 h 9950"/>
              <a:gd name="connsiteX39" fmla="*/ 1062 w 10000"/>
              <a:gd name="connsiteY39" fmla="*/ 6226 h 9950"/>
              <a:gd name="connsiteX40" fmla="*/ 1062 w 10000"/>
              <a:gd name="connsiteY40" fmla="*/ 6124 h 9950"/>
              <a:gd name="connsiteX41" fmla="*/ 1100 w 10000"/>
              <a:gd name="connsiteY41" fmla="*/ 5614 h 9950"/>
              <a:gd name="connsiteX42" fmla="*/ 953 w 10000"/>
              <a:gd name="connsiteY42" fmla="*/ 5204 h 9950"/>
              <a:gd name="connsiteX43" fmla="*/ 696 w 10000"/>
              <a:gd name="connsiteY43" fmla="*/ 4388 h 9950"/>
              <a:gd name="connsiteX44" fmla="*/ 623 w 10000"/>
              <a:gd name="connsiteY44" fmla="*/ 3776 h 9950"/>
              <a:gd name="connsiteX45" fmla="*/ 623 w 10000"/>
              <a:gd name="connsiteY45" fmla="*/ 3367 h 9950"/>
              <a:gd name="connsiteX46" fmla="*/ 0 w 10000"/>
              <a:gd name="connsiteY46" fmla="*/ 2553 h 9950"/>
              <a:gd name="connsiteX47" fmla="*/ 477 w 10000"/>
              <a:gd name="connsiteY47" fmla="*/ 1990 h 9950"/>
              <a:gd name="connsiteX48" fmla="*/ 477 w 10000"/>
              <a:gd name="connsiteY48" fmla="*/ 1736 h 9950"/>
              <a:gd name="connsiteX49" fmla="*/ 477 w 10000"/>
              <a:gd name="connsiteY49" fmla="*/ 969 h 9950"/>
              <a:gd name="connsiteX50" fmla="*/ 147 w 10000"/>
              <a:gd name="connsiteY50" fmla="*/ 459 h 9950"/>
              <a:gd name="connsiteX51" fmla="*/ 257 w 10000"/>
              <a:gd name="connsiteY51" fmla="*/ 0 h 9950"/>
              <a:gd name="connsiteX0" fmla="*/ 257 w 10000"/>
              <a:gd name="connsiteY0" fmla="*/ 0 h 9753"/>
              <a:gd name="connsiteX1" fmla="*/ 8448 w 10000"/>
              <a:gd name="connsiteY1" fmla="*/ 90 h 9753"/>
              <a:gd name="connsiteX2" fmla="*/ 8353 w 10000"/>
              <a:gd name="connsiteY2" fmla="*/ 564 h 9753"/>
              <a:gd name="connsiteX3" fmla="*/ 8682 w 10000"/>
              <a:gd name="connsiteY3" fmla="*/ 974 h 9753"/>
              <a:gd name="connsiteX4" fmla="*/ 8631 w 10000"/>
              <a:gd name="connsiteY4" fmla="*/ 1270 h 9753"/>
              <a:gd name="connsiteX5" fmla="*/ 8426 w 10000"/>
              <a:gd name="connsiteY5" fmla="*/ 1948 h 9753"/>
              <a:gd name="connsiteX6" fmla="*/ 8537 w 10000"/>
              <a:gd name="connsiteY6" fmla="*/ 2205 h 9753"/>
              <a:gd name="connsiteX7" fmla="*/ 8572 w 10000"/>
              <a:gd name="connsiteY7" fmla="*/ 2515 h 9753"/>
              <a:gd name="connsiteX8" fmla="*/ 8976 w 10000"/>
              <a:gd name="connsiteY8" fmla="*/ 3026 h 9753"/>
              <a:gd name="connsiteX9" fmla="*/ 9458 w 10000"/>
              <a:gd name="connsiteY9" fmla="*/ 3346 h 9753"/>
              <a:gd name="connsiteX10" fmla="*/ 9561 w 10000"/>
              <a:gd name="connsiteY10" fmla="*/ 3950 h 9753"/>
              <a:gd name="connsiteX11" fmla="*/ 9743 w 10000"/>
              <a:gd name="connsiteY11" fmla="*/ 4308 h 9753"/>
              <a:gd name="connsiteX12" fmla="*/ 9890 w 10000"/>
              <a:gd name="connsiteY12" fmla="*/ 4565 h 9753"/>
              <a:gd name="connsiteX13" fmla="*/ 10000 w 10000"/>
              <a:gd name="connsiteY13" fmla="*/ 5334 h 9753"/>
              <a:gd name="connsiteX14" fmla="*/ 9781 w 10000"/>
              <a:gd name="connsiteY14" fmla="*/ 5794 h 9753"/>
              <a:gd name="connsiteX15" fmla="*/ 9670 w 10000"/>
              <a:gd name="connsiteY15" fmla="*/ 6052 h 9753"/>
              <a:gd name="connsiteX16" fmla="*/ 9670 w 10000"/>
              <a:gd name="connsiteY16" fmla="*/ 6513 h 9753"/>
              <a:gd name="connsiteX17" fmla="*/ 9233 w 10000"/>
              <a:gd name="connsiteY17" fmla="*/ 6460 h 9753"/>
              <a:gd name="connsiteX18" fmla="*/ 8902 w 10000"/>
              <a:gd name="connsiteY18" fmla="*/ 6718 h 9753"/>
              <a:gd name="connsiteX19" fmla="*/ 8756 w 10000"/>
              <a:gd name="connsiteY19" fmla="*/ 6923 h 9753"/>
              <a:gd name="connsiteX20" fmla="*/ 8572 w 10000"/>
              <a:gd name="connsiteY20" fmla="*/ 7333 h 9753"/>
              <a:gd name="connsiteX21" fmla="*/ 8609 w 10000"/>
              <a:gd name="connsiteY21" fmla="*/ 7694 h 9753"/>
              <a:gd name="connsiteX22" fmla="*/ 8793 w 10000"/>
              <a:gd name="connsiteY22" fmla="*/ 8308 h 9753"/>
              <a:gd name="connsiteX23" fmla="*/ 8537 w 10000"/>
              <a:gd name="connsiteY23" fmla="*/ 8668 h 9753"/>
              <a:gd name="connsiteX24" fmla="*/ 8170 w 10000"/>
              <a:gd name="connsiteY24" fmla="*/ 9486 h 9753"/>
              <a:gd name="connsiteX25" fmla="*/ 8097 w 10000"/>
              <a:gd name="connsiteY25" fmla="*/ 9743 h 9753"/>
              <a:gd name="connsiteX26" fmla="*/ 7766 w 10000"/>
              <a:gd name="connsiteY26" fmla="*/ 9691 h 9753"/>
              <a:gd name="connsiteX27" fmla="*/ 7546 w 10000"/>
              <a:gd name="connsiteY27" fmla="*/ 9590 h 9753"/>
              <a:gd name="connsiteX28" fmla="*/ 7400 w 10000"/>
              <a:gd name="connsiteY28" fmla="*/ 9486 h 9753"/>
              <a:gd name="connsiteX29" fmla="*/ 1502 w 10000"/>
              <a:gd name="connsiteY29" fmla="*/ 9691 h 9753"/>
              <a:gd name="connsiteX30" fmla="*/ 1428 w 10000"/>
              <a:gd name="connsiteY30" fmla="*/ 9231 h 9753"/>
              <a:gd name="connsiteX31" fmla="*/ 1428 w 10000"/>
              <a:gd name="connsiteY31" fmla="*/ 9131 h 9753"/>
              <a:gd name="connsiteX32" fmla="*/ 1428 w 10000"/>
              <a:gd name="connsiteY32" fmla="*/ 8770 h 9753"/>
              <a:gd name="connsiteX33" fmla="*/ 1466 w 10000"/>
              <a:gd name="connsiteY33" fmla="*/ 8463 h 9753"/>
              <a:gd name="connsiteX34" fmla="*/ 1392 w 10000"/>
              <a:gd name="connsiteY34" fmla="*/ 8001 h 9753"/>
              <a:gd name="connsiteX35" fmla="*/ 1246 w 10000"/>
              <a:gd name="connsiteY35" fmla="*/ 7434 h 9753"/>
              <a:gd name="connsiteX36" fmla="*/ 1173 w 10000"/>
              <a:gd name="connsiteY36" fmla="*/ 7026 h 9753"/>
              <a:gd name="connsiteX37" fmla="*/ 1356 w 10000"/>
              <a:gd name="connsiteY37" fmla="*/ 6718 h 9753"/>
              <a:gd name="connsiteX38" fmla="*/ 1062 w 10000"/>
              <a:gd name="connsiteY38" fmla="*/ 6257 h 9753"/>
              <a:gd name="connsiteX39" fmla="*/ 1062 w 10000"/>
              <a:gd name="connsiteY39" fmla="*/ 6155 h 9753"/>
              <a:gd name="connsiteX40" fmla="*/ 1100 w 10000"/>
              <a:gd name="connsiteY40" fmla="*/ 5642 h 9753"/>
              <a:gd name="connsiteX41" fmla="*/ 953 w 10000"/>
              <a:gd name="connsiteY41" fmla="*/ 5230 h 9753"/>
              <a:gd name="connsiteX42" fmla="*/ 696 w 10000"/>
              <a:gd name="connsiteY42" fmla="*/ 4410 h 9753"/>
              <a:gd name="connsiteX43" fmla="*/ 623 w 10000"/>
              <a:gd name="connsiteY43" fmla="*/ 3795 h 9753"/>
              <a:gd name="connsiteX44" fmla="*/ 623 w 10000"/>
              <a:gd name="connsiteY44" fmla="*/ 3384 h 9753"/>
              <a:gd name="connsiteX45" fmla="*/ 0 w 10000"/>
              <a:gd name="connsiteY45" fmla="*/ 2566 h 9753"/>
              <a:gd name="connsiteX46" fmla="*/ 477 w 10000"/>
              <a:gd name="connsiteY46" fmla="*/ 2000 h 9753"/>
              <a:gd name="connsiteX47" fmla="*/ 477 w 10000"/>
              <a:gd name="connsiteY47" fmla="*/ 1745 h 9753"/>
              <a:gd name="connsiteX48" fmla="*/ 477 w 10000"/>
              <a:gd name="connsiteY48" fmla="*/ 974 h 9753"/>
              <a:gd name="connsiteX49" fmla="*/ 147 w 10000"/>
              <a:gd name="connsiteY49" fmla="*/ 461 h 9753"/>
              <a:gd name="connsiteX50" fmla="*/ 257 w 10000"/>
              <a:gd name="connsiteY50" fmla="*/ 0 h 9753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428 w 10000"/>
              <a:gd name="connsiteY30" fmla="*/ 936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4732 w 10000"/>
              <a:gd name="connsiteY49" fmla="*/ 478 h 10000"/>
              <a:gd name="connsiteX0" fmla="*/ 8448 w 10000"/>
              <a:gd name="connsiteY0" fmla="*/ 0 h 9908"/>
              <a:gd name="connsiteX1" fmla="*/ 8353 w 10000"/>
              <a:gd name="connsiteY1" fmla="*/ 486 h 9908"/>
              <a:gd name="connsiteX2" fmla="*/ 8682 w 10000"/>
              <a:gd name="connsiteY2" fmla="*/ 907 h 9908"/>
              <a:gd name="connsiteX3" fmla="*/ 8631 w 10000"/>
              <a:gd name="connsiteY3" fmla="*/ 1210 h 9908"/>
              <a:gd name="connsiteX4" fmla="*/ 8426 w 10000"/>
              <a:gd name="connsiteY4" fmla="*/ 1905 h 9908"/>
              <a:gd name="connsiteX5" fmla="*/ 8537 w 10000"/>
              <a:gd name="connsiteY5" fmla="*/ 2169 h 9908"/>
              <a:gd name="connsiteX6" fmla="*/ 8572 w 10000"/>
              <a:gd name="connsiteY6" fmla="*/ 2487 h 9908"/>
              <a:gd name="connsiteX7" fmla="*/ 8976 w 10000"/>
              <a:gd name="connsiteY7" fmla="*/ 3011 h 9908"/>
              <a:gd name="connsiteX8" fmla="*/ 9458 w 10000"/>
              <a:gd name="connsiteY8" fmla="*/ 3339 h 9908"/>
              <a:gd name="connsiteX9" fmla="*/ 9561 w 10000"/>
              <a:gd name="connsiteY9" fmla="*/ 3958 h 9908"/>
              <a:gd name="connsiteX10" fmla="*/ 9743 w 10000"/>
              <a:gd name="connsiteY10" fmla="*/ 4325 h 9908"/>
              <a:gd name="connsiteX11" fmla="*/ 9890 w 10000"/>
              <a:gd name="connsiteY11" fmla="*/ 4589 h 9908"/>
              <a:gd name="connsiteX12" fmla="*/ 10000 w 10000"/>
              <a:gd name="connsiteY12" fmla="*/ 5377 h 9908"/>
              <a:gd name="connsiteX13" fmla="*/ 9781 w 10000"/>
              <a:gd name="connsiteY13" fmla="*/ 5849 h 9908"/>
              <a:gd name="connsiteX14" fmla="*/ 9670 w 10000"/>
              <a:gd name="connsiteY14" fmla="*/ 6113 h 9908"/>
              <a:gd name="connsiteX15" fmla="*/ 9670 w 10000"/>
              <a:gd name="connsiteY15" fmla="*/ 6586 h 9908"/>
              <a:gd name="connsiteX16" fmla="*/ 9233 w 10000"/>
              <a:gd name="connsiteY16" fmla="*/ 6532 h 9908"/>
              <a:gd name="connsiteX17" fmla="*/ 8902 w 10000"/>
              <a:gd name="connsiteY17" fmla="*/ 6796 h 9908"/>
              <a:gd name="connsiteX18" fmla="*/ 8756 w 10000"/>
              <a:gd name="connsiteY18" fmla="*/ 7006 h 9908"/>
              <a:gd name="connsiteX19" fmla="*/ 8572 w 10000"/>
              <a:gd name="connsiteY19" fmla="*/ 7427 h 9908"/>
              <a:gd name="connsiteX20" fmla="*/ 8609 w 10000"/>
              <a:gd name="connsiteY20" fmla="*/ 7797 h 9908"/>
              <a:gd name="connsiteX21" fmla="*/ 8793 w 10000"/>
              <a:gd name="connsiteY21" fmla="*/ 8426 h 9908"/>
              <a:gd name="connsiteX22" fmla="*/ 8537 w 10000"/>
              <a:gd name="connsiteY22" fmla="*/ 8796 h 9908"/>
              <a:gd name="connsiteX23" fmla="*/ 8170 w 10000"/>
              <a:gd name="connsiteY23" fmla="*/ 9634 h 9908"/>
              <a:gd name="connsiteX24" fmla="*/ 8097 w 10000"/>
              <a:gd name="connsiteY24" fmla="*/ 9898 h 9908"/>
              <a:gd name="connsiteX25" fmla="*/ 7766 w 10000"/>
              <a:gd name="connsiteY25" fmla="*/ 9844 h 9908"/>
              <a:gd name="connsiteX26" fmla="*/ 7400 w 10000"/>
              <a:gd name="connsiteY26" fmla="*/ 9634 h 9908"/>
              <a:gd name="connsiteX27" fmla="*/ 1502 w 10000"/>
              <a:gd name="connsiteY27" fmla="*/ 9844 h 9908"/>
              <a:gd name="connsiteX28" fmla="*/ 1428 w 10000"/>
              <a:gd name="connsiteY28" fmla="*/ 9373 h 9908"/>
              <a:gd name="connsiteX29" fmla="*/ 1223 w 10000"/>
              <a:gd name="connsiteY29" fmla="*/ 9230 h 9908"/>
              <a:gd name="connsiteX30" fmla="*/ 1120 w 10000"/>
              <a:gd name="connsiteY30" fmla="*/ 8839 h 9908"/>
              <a:gd name="connsiteX31" fmla="*/ 1145 w 10000"/>
              <a:gd name="connsiteY31" fmla="*/ 8361 h 9908"/>
              <a:gd name="connsiteX32" fmla="*/ 1167 w 10000"/>
              <a:gd name="connsiteY32" fmla="*/ 7987 h 9908"/>
              <a:gd name="connsiteX33" fmla="*/ 1246 w 10000"/>
              <a:gd name="connsiteY33" fmla="*/ 7530 h 9908"/>
              <a:gd name="connsiteX34" fmla="*/ 1173 w 10000"/>
              <a:gd name="connsiteY34" fmla="*/ 7112 h 9908"/>
              <a:gd name="connsiteX35" fmla="*/ 1051 w 10000"/>
              <a:gd name="connsiteY35" fmla="*/ 6696 h 9908"/>
              <a:gd name="connsiteX36" fmla="*/ 1062 w 10000"/>
              <a:gd name="connsiteY36" fmla="*/ 6323 h 9908"/>
              <a:gd name="connsiteX37" fmla="*/ 1062 w 10000"/>
              <a:gd name="connsiteY37" fmla="*/ 6219 h 9908"/>
              <a:gd name="connsiteX38" fmla="*/ 1100 w 10000"/>
              <a:gd name="connsiteY38" fmla="*/ 5693 h 9908"/>
              <a:gd name="connsiteX39" fmla="*/ 953 w 10000"/>
              <a:gd name="connsiteY39" fmla="*/ 5270 h 9908"/>
              <a:gd name="connsiteX40" fmla="*/ 696 w 10000"/>
              <a:gd name="connsiteY40" fmla="*/ 4430 h 9908"/>
              <a:gd name="connsiteX41" fmla="*/ 623 w 10000"/>
              <a:gd name="connsiteY41" fmla="*/ 3799 h 9908"/>
              <a:gd name="connsiteX42" fmla="*/ 623 w 10000"/>
              <a:gd name="connsiteY42" fmla="*/ 3378 h 9908"/>
              <a:gd name="connsiteX43" fmla="*/ 0 w 10000"/>
              <a:gd name="connsiteY43" fmla="*/ 2539 h 9908"/>
              <a:gd name="connsiteX44" fmla="*/ 477 w 10000"/>
              <a:gd name="connsiteY44" fmla="*/ 1959 h 9908"/>
              <a:gd name="connsiteX45" fmla="*/ 477 w 10000"/>
              <a:gd name="connsiteY45" fmla="*/ 1697 h 9908"/>
              <a:gd name="connsiteX46" fmla="*/ 477 w 10000"/>
              <a:gd name="connsiteY46" fmla="*/ 907 h 9908"/>
              <a:gd name="connsiteX47" fmla="*/ 532 w 10000"/>
              <a:gd name="connsiteY47" fmla="*/ 457 h 9908"/>
              <a:gd name="connsiteX48" fmla="*/ 4732 w 10000"/>
              <a:gd name="connsiteY48" fmla="*/ 386 h 9908"/>
              <a:gd name="connsiteX0" fmla="*/ 8448 w 10000"/>
              <a:gd name="connsiteY0" fmla="*/ 79 h 10079"/>
              <a:gd name="connsiteX1" fmla="*/ 8353 w 10000"/>
              <a:gd name="connsiteY1" fmla="*/ 570 h 10079"/>
              <a:gd name="connsiteX2" fmla="*/ 8682 w 10000"/>
              <a:gd name="connsiteY2" fmla="*/ 994 h 10079"/>
              <a:gd name="connsiteX3" fmla="*/ 8631 w 10000"/>
              <a:gd name="connsiteY3" fmla="*/ 1300 h 10079"/>
              <a:gd name="connsiteX4" fmla="*/ 8426 w 10000"/>
              <a:gd name="connsiteY4" fmla="*/ 2002 h 10079"/>
              <a:gd name="connsiteX5" fmla="*/ 8537 w 10000"/>
              <a:gd name="connsiteY5" fmla="*/ 2268 h 10079"/>
              <a:gd name="connsiteX6" fmla="*/ 8572 w 10000"/>
              <a:gd name="connsiteY6" fmla="*/ 2589 h 10079"/>
              <a:gd name="connsiteX7" fmla="*/ 8976 w 10000"/>
              <a:gd name="connsiteY7" fmla="*/ 3118 h 10079"/>
              <a:gd name="connsiteX8" fmla="*/ 9458 w 10000"/>
              <a:gd name="connsiteY8" fmla="*/ 3449 h 10079"/>
              <a:gd name="connsiteX9" fmla="*/ 9561 w 10000"/>
              <a:gd name="connsiteY9" fmla="*/ 4074 h 10079"/>
              <a:gd name="connsiteX10" fmla="*/ 9743 w 10000"/>
              <a:gd name="connsiteY10" fmla="*/ 4444 h 10079"/>
              <a:gd name="connsiteX11" fmla="*/ 9890 w 10000"/>
              <a:gd name="connsiteY11" fmla="*/ 4711 h 10079"/>
              <a:gd name="connsiteX12" fmla="*/ 10000 w 10000"/>
              <a:gd name="connsiteY12" fmla="*/ 5506 h 10079"/>
              <a:gd name="connsiteX13" fmla="*/ 9781 w 10000"/>
              <a:gd name="connsiteY13" fmla="*/ 5982 h 10079"/>
              <a:gd name="connsiteX14" fmla="*/ 9670 w 10000"/>
              <a:gd name="connsiteY14" fmla="*/ 6249 h 10079"/>
              <a:gd name="connsiteX15" fmla="*/ 9670 w 10000"/>
              <a:gd name="connsiteY15" fmla="*/ 6726 h 10079"/>
              <a:gd name="connsiteX16" fmla="*/ 9233 w 10000"/>
              <a:gd name="connsiteY16" fmla="*/ 6672 h 10079"/>
              <a:gd name="connsiteX17" fmla="*/ 8902 w 10000"/>
              <a:gd name="connsiteY17" fmla="*/ 6938 h 10079"/>
              <a:gd name="connsiteX18" fmla="*/ 8756 w 10000"/>
              <a:gd name="connsiteY18" fmla="*/ 7150 h 10079"/>
              <a:gd name="connsiteX19" fmla="*/ 8572 w 10000"/>
              <a:gd name="connsiteY19" fmla="*/ 7575 h 10079"/>
              <a:gd name="connsiteX20" fmla="*/ 8609 w 10000"/>
              <a:gd name="connsiteY20" fmla="*/ 7948 h 10079"/>
              <a:gd name="connsiteX21" fmla="*/ 8793 w 10000"/>
              <a:gd name="connsiteY21" fmla="*/ 8583 h 10079"/>
              <a:gd name="connsiteX22" fmla="*/ 8537 w 10000"/>
              <a:gd name="connsiteY22" fmla="*/ 8957 h 10079"/>
              <a:gd name="connsiteX23" fmla="*/ 8170 w 10000"/>
              <a:gd name="connsiteY23" fmla="*/ 9802 h 10079"/>
              <a:gd name="connsiteX24" fmla="*/ 8097 w 10000"/>
              <a:gd name="connsiteY24" fmla="*/ 10069 h 10079"/>
              <a:gd name="connsiteX25" fmla="*/ 7766 w 10000"/>
              <a:gd name="connsiteY25" fmla="*/ 10014 h 10079"/>
              <a:gd name="connsiteX26" fmla="*/ 7400 w 10000"/>
              <a:gd name="connsiteY26" fmla="*/ 9802 h 10079"/>
              <a:gd name="connsiteX27" fmla="*/ 1502 w 10000"/>
              <a:gd name="connsiteY27" fmla="*/ 10014 h 10079"/>
              <a:gd name="connsiteX28" fmla="*/ 1428 w 10000"/>
              <a:gd name="connsiteY28" fmla="*/ 9539 h 10079"/>
              <a:gd name="connsiteX29" fmla="*/ 1223 w 10000"/>
              <a:gd name="connsiteY29" fmla="*/ 9395 h 10079"/>
              <a:gd name="connsiteX30" fmla="*/ 1120 w 10000"/>
              <a:gd name="connsiteY30" fmla="*/ 9000 h 10079"/>
              <a:gd name="connsiteX31" fmla="*/ 1145 w 10000"/>
              <a:gd name="connsiteY31" fmla="*/ 8518 h 10079"/>
              <a:gd name="connsiteX32" fmla="*/ 1167 w 10000"/>
              <a:gd name="connsiteY32" fmla="*/ 8140 h 10079"/>
              <a:gd name="connsiteX33" fmla="*/ 1246 w 10000"/>
              <a:gd name="connsiteY33" fmla="*/ 7679 h 10079"/>
              <a:gd name="connsiteX34" fmla="*/ 1173 w 10000"/>
              <a:gd name="connsiteY34" fmla="*/ 7257 h 10079"/>
              <a:gd name="connsiteX35" fmla="*/ 1051 w 10000"/>
              <a:gd name="connsiteY35" fmla="*/ 6837 h 10079"/>
              <a:gd name="connsiteX36" fmla="*/ 1062 w 10000"/>
              <a:gd name="connsiteY36" fmla="*/ 6461 h 10079"/>
              <a:gd name="connsiteX37" fmla="*/ 1062 w 10000"/>
              <a:gd name="connsiteY37" fmla="*/ 6356 h 10079"/>
              <a:gd name="connsiteX38" fmla="*/ 1100 w 10000"/>
              <a:gd name="connsiteY38" fmla="*/ 5825 h 10079"/>
              <a:gd name="connsiteX39" fmla="*/ 953 w 10000"/>
              <a:gd name="connsiteY39" fmla="*/ 5398 h 10079"/>
              <a:gd name="connsiteX40" fmla="*/ 696 w 10000"/>
              <a:gd name="connsiteY40" fmla="*/ 4550 h 10079"/>
              <a:gd name="connsiteX41" fmla="*/ 623 w 10000"/>
              <a:gd name="connsiteY41" fmla="*/ 3913 h 10079"/>
              <a:gd name="connsiteX42" fmla="*/ 623 w 10000"/>
              <a:gd name="connsiteY42" fmla="*/ 3488 h 10079"/>
              <a:gd name="connsiteX43" fmla="*/ 0 w 10000"/>
              <a:gd name="connsiteY43" fmla="*/ 2642 h 10079"/>
              <a:gd name="connsiteX44" fmla="*/ 477 w 10000"/>
              <a:gd name="connsiteY44" fmla="*/ 2056 h 10079"/>
              <a:gd name="connsiteX45" fmla="*/ 477 w 10000"/>
              <a:gd name="connsiteY45" fmla="*/ 1792 h 10079"/>
              <a:gd name="connsiteX46" fmla="*/ 477 w 10000"/>
              <a:gd name="connsiteY46" fmla="*/ 994 h 10079"/>
              <a:gd name="connsiteX47" fmla="*/ 575 w 10000"/>
              <a:gd name="connsiteY47" fmla="*/ 21 h 10079"/>
              <a:gd name="connsiteX48" fmla="*/ 4732 w 10000"/>
              <a:gd name="connsiteY48" fmla="*/ 469 h 10079"/>
              <a:gd name="connsiteX0" fmla="*/ 8448 w 10000"/>
              <a:gd name="connsiteY0" fmla="*/ 87 h 10087"/>
              <a:gd name="connsiteX1" fmla="*/ 8353 w 10000"/>
              <a:gd name="connsiteY1" fmla="*/ 578 h 10087"/>
              <a:gd name="connsiteX2" fmla="*/ 8682 w 10000"/>
              <a:gd name="connsiteY2" fmla="*/ 1002 h 10087"/>
              <a:gd name="connsiteX3" fmla="*/ 8631 w 10000"/>
              <a:gd name="connsiteY3" fmla="*/ 1308 h 10087"/>
              <a:gd name="connsiteX4" fmla="*/ 8426 w 10000"/>
              <a:gd name="connsiteY4" fmla="*/ 2010 h 10087"/>
              <a:gd name="connsiteX5" fmla="*/ 8537 w 10000"/>
              <a:gd name="connsiteY5" fmla="*/ 2276 h 10087"/>
              <a:gd name="connsiteX6" fmla="*/ 8572 w 10000"/>
              <a:gd name="connsiteY6" fmla="*/ 2597 h 10087"/>
              <a:gd name="connsiteX7" fmla="*/ 8976 w 10000"/>
              <a:gd name="connsiteY7" fmla="*/ 3126 h 10087"/>
              <a:gd name="connsiteX8" fmla="*/ 9458 w 10000"/>
              <a:gd name="connsiteY8" fmla="*/ 3457 h 10087"/>
              <a:gd name="connsiteX9" fmla="*/ 9561 w 10000"/>
              <a:gd name="connsiteY9" fmla="*/ 4082 h 10087"/>
              <a:gd name="connsiteX10" fmla="*/ 9743 w 10000"/>
              <a:gd name="connsiteY10" fmla="*/ 4452 h 10087"/>
              <a:gd name="connsiteX11" fmla="*/ 9890 w 10000"/>
              <a:gd name="connsiteY11" fmla="*/ 4719 h 10087"/>
              <a:gd name="connsiteX12" fmla="*/ 10000 w 10000"/>
              <a:gd name="connsiteY12" fmla="*/ 5514 h 10087"/>
              <a:gd name="connsiteX13" fmla="*/ 9781 w 10000"/>
              <a:gd name="connsiteY13" fmla="*/ 5990 h 10087"/>
              <a:gd name="connsiteX14" fmla="*/ 9670 w 10000"/>
              <a:gd name="connsiteY14" fmla="*/ 6257 h 10087"/>
              <a:gd name="connsiteX15" fmla="*/ 9670 w 10000"/>
              <a:gd name="connsiteY15" fmla="*/ 6734 h 10087"/>
              <a:gd name="connsiteX16" fmla="*/ 9233 w 10000"/>
              <a:gd name="connsiteY16" fmla="*/ 6680 h 10087"/>
              <a:gd name="connsiteX17" fmla="*/ 8902 w 10000"/>
              <a:gd name="connsiteY17" fmla="*/ 6946 h 10087"/>
              <a:gd name="connsiteX18" fmla="*/ 8756 w 10000"/>
              <a:gd name="connsiteY18" fmla="*/ 7158 h 10087"/>
              <a:gd name="connsiteX19" fmla="*/ 8572 w 10000"/>
              <a:gd name="connsiteY19" fmla="*/ 7583 h 10087"/>
              <a:gd name="connsiteX20" fmla="*/ 8609 w 10000"/>
              <a:gd name="connsiteY20" fmla="*/ 7956 h 10087"/>
              <a:gd name="connsiteX21" fmla="*/ 8793 w 10000"/>
              <a:gd name="connsiteY21" fmla="*/ 8591 h 10087"/>
              <a:gd name="connsiteX22" fmla="*/ 8537 w 10000"/>
              <a:gd name="connsiteY22" fmla="*/ 8965 h 10087"/>
              <a:gd name="connsiteX23" fmla="*/ 8170 w 10000"/>
              <a:gd name="connsiteY23" fmla="*/ 9810 h 10087"/>
              <a:gd name="connsiteX24" fmla="*/ 8097 w 10000"/>
              <a:gd name="connsiteY24" fmla="*/ 10077 h 10087"/>
              <a:gd name="connsiteX25" fmla="*/ 7766 w 10000"/>
              <a:gd name="connsiteY25" fmla="*/ 10022 h 10087"/>
              <a:gd name="connsiteX26" fmla="*/ 7400 w 10000"/>
              <a:gd name="connsiteY26" fmla="*/ 9810 h 10087"/>
              <a:gd name="connsiteX27" fmla="*/ 1502 w 10000"/>
              <a:gd name="connsiteY27" fmla="*/ 10022 h 10087"/>
              <a:gd name="connsiteX28" fmla="*/ 1428 w 10000"/>
              <a:gd name="connsiteY28" fmla="*/ 9547 h 10087"/>
              <a:gd name="connsiteX29" fmla="*/ 1223 w 10000"/>
              <a:gd name="connsiteY29" fmla="*/ 9403 h 10087"/>
              <a:gd name="connsiteX30" fmla="*/ 1120 w 10000"/>
              <a:gd name="connsiteY30" fmla="*/ 9008 h 10087"/>
              <a:gd name="connsiteX31" fmla="*/ 1145 w 10000"/>
              <a:gd name="connsiteY31" fmla="*/ 8526 h 10087"/>
              <a:gd name="connsiteX32" fmla="*/ 1167 w 10000"/>
              <a:gd name="connsiteY32" fmla="*/ 8148 h 10087"/>
              <a:gd name="connsiteX33" fmla="*/ 1246 w 10000"/>
              <a:gd name="connsiteY33" fmla="*/ 7687 h 10087"/>
              <a:gd name="connsiteX34" fmla="*/ 1173 w 10000"/>
              <a:gd name="connsiteY34" fmla="*/ 7265 h 10087"/>
              <a:gd name="connsiteX35" fmla="*/ 1051 w 10000"/>
              <a:gd name="connsiteY35" fmla="*/ 6845 h 10087"/>
              <a:gd name="connsiteX36" fmla="*/ 1062 w 10000"/>
              <a:gd name="connsiteY36" fmla="*/ 6469 h 10087"/>
              <a:gd name="connsiteX37" fmla="*/ 1062 w 10000"/>
              <a:gd name="connsiteY37" fmla="*/ 6364 h 10087"/>
              <a:gd name="connsiteX38" fmla="*/ 1100 w 10000"/>
              <a:gd name="connsiteY38" fmla="*/ 5833 h 10087"/>
              <a:gd name="connsiteX39" fmla="*/ 953 w 10000"/>
              <a:gd name="connsiteY39" fmla="*/ 5406 h 10087"/>
              <a:gd name="connsiteX40" fmla="*/ 696 w 10000"/>
              <a:gd name="connsiteY40" fmla="*/ 4558 h 10087"/>
              <a:gd name="connsiteX41" fmla="*/ 623 w 10000"/>
              <a:gd name="connsiteY41" fmla="*/ 3921 h 10087"/>
              <a:gd name="connsiteX42" fmla="*/ 623 w 10000"/>
              <a:gd name="connsiteY42" fmla="*/ 3496 h 10087"/>
              <a:gd name="connsiteX43" fmla="*/ 0 w 10000"/>
              <a:gd name="connsiteY43" fmla="*/ 2650 h 10087"/>
              <a:gd name="connsiteX44" fmla="*/ 477 w 10000"/>
              <a:gd name="connsiteY44" fmla="*/ 2064 h 10087"/>
              <a:gd name="connsiteX45" fmla="*/ 477 w 10000"/>
              <a:gd name="connsiteY45" fmla="*/ 1800 h 10087"/>
              <a:gd name="connsiteX46" fmla="*/ 477 w 10000"/>
              <a:gd name="connsiteY46" fmla="*/ 1002 h 10087"/>
              <a:gd name="connsiteX47" fmla="*/ 575 w 10000"/>
              <a:gd name="connsiteY47" fmla="*/ 29 h 10087"/>
              <a:gd name="connsiteX48" fmla="*/ 4777 w 10000"/>
              <a:gd name="connsiteY48" fmla="*/ 249 h 10087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623 w 10000"/>
              <a:gd name="connsiteY42" fmla="*/ 340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953 w 10000"/>
              <a:gd name="connsiteY38" fmla="*/ 5319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754 w 10000"/>
              <a:gd name="connsiteY20" fmla="*/ 7424 h 10000"/>
              <a:gd name="connsiteX21" fmla="*/ 8609 w 10000"/>
              <a:gd name="connsiteY21" fmla="*/ 7869 h 10000"/>
              <a:gd name="connsiteX22" fmla="*/ 8621 w 10000"/>
              <a:gd name="connsiteY22" fmla="*/ 8392 h 10000"/>
              <a:gd name="connsiteX23" fmla="*/ 8537 w 10000"/>
              <a:gd name="connsiteY23" fmla="*/ 8878 h 10000"/>
              <a:gd name="connsiteX24" fmla="*/ 8170 w 10000"/>
              <a:gd name="connsiteY24" fmla="*/ 9723 h 10000"/>
              <a:gd name="connsiteX25" fmla="*/ 8097 w 10000"/>
              <a:gd name="connsiteY25" fmla="*/ 9990 h 10000"/>
              <a:gd name="connsiteX26" fmla="*/ 7766 w 10000"/>
              <a:gd name="connsiteY26" fmla="*/ 9935 h 10000"/>
              <a:gd name="connsiteX27" fmla="*/ 7400 w 10000"/>
              <a:gd name="connsiteY27" fmla="*/ 9723 h 10000"/>
              <a:gd name="connsiteX28" fmla="*/ 1502 w 10000"/>
              <a:gd name="connsiteY28" fmla="*/ 9935 h 10000"/>
              <a:gd name="connsiteX29" fmla="*/ 1428 w 10000"/>
              <a:gd name="connsiteY29" fmla="*/ 9460 h 10000"/>
              <a:gd name="connsiteX30" fmla="*/ 1223 w 10000"/>
              <a:gd name="connsiteY30" fmla="*/ 9316 h 10000"/>
              <a:gd name="connsiteX31" fmla="*/ 1120 w 10000"/>
              <a:gd name="connsiteY31" fmla="*/ 8921 h 10000"/>
              <a:gd name="connsiteX32" fmla="*/ 1145 w 10000"/>
              <a:gd name="connsiteY32" fmla="*/ 8439 h 10000"/>
              <a:gd name="connsiteX33" fmla="*/ 1167 w 10000"/>
              <a:gd name="connsiteY33" fmla="*/ 8061 h 10000"/>
              <a:gd name="connsiteX34" fmla="*/ 1246 w 10000"/>
              <a:gd name="connsiteY34" fmla="*/ 7600 h 10000"/>
              <a:gd name="connsiteX35" fmla="*/ 1173 w 10000"/>
              <a:gd name="connsiteY35" fmla="*/ 7178 h 10000"/>
              <a:gd name="connsiteX36" fmla="*/ 1051 w 10000"/>
              <a:gd name="connsiteY36" fmla="*/ 6758 h 10000"/>
              <a:gd name="connsiteX37" fmla="*/ 1062 w 10000"/>
              <a:gd name="connsiteY37" fmla="*/ 6382 h 10000"/>
              <a:gd name="connsiteX38" fmla="*/ 1062 w 10000"/>
              <a:gd name="connsiteY38" fmla="*/ 6277 h 10000"/>
              <a:gd name="connsiteX39" fmla="*/ 838 w 10000"/>
              <a:gd name="connsiteY39" fmla="*/ 5455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49" fmla="*/ 8448 w 10000"/>
              <a:gd name="connsiteY49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609 w 10000"/>
              <a:gd name="connsiteY19" fmla="*/ 786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537 w 10000"/>
              <a:gd name="connsiteY20" fmla="*/ 8878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097 w 10000"/>
              <a:gd name="connsiteY21" fmla="*/ 9990 h 10000"/>
              <a:gd name="connsiteX22" fmla="*/ 7766 w 10000"/>
              <a:gd name="connsiteY22" fmla="*/ 9935 h 10000"/>
              <a:gd name="connsiteX23" fmla="*/ 7400 w 10000"/>
              <a:gd name="connsiteY23" fmla="*/ 9723 h 10000"/>
              <a:gd name="connsiteX24" fmla="*/ 1502 w 10000"/>
              <a:gd name="connsiteY24" fmla="*/ 9935 h 10000"/>
              <a:gd name="connsiteX25" fmla="*/ 1428 w 10000"/>
              <a:gd name="connsiteY25" fmla="*/ 9460 h 10000"/>
              <a:gd name="connsiteX26" fmla="*/ 1223 w 10000"/>
              <a:gd name="connsiteY26" fmla="*/ 9316 h 10000"/>
              <a:gd name="connsiteX27" fmla="*/ 1120 w 10000"/>
              <a:gd name="connsiteY27" fmla="*/ 8921 h 10000"/>
              <a:gd name="connsiteX28" fmla="*/ 1145 w 10000"/>
              <a:gd name="connsiteY28" fmla="*/ 8439 h 10000"/>
              <a:gd name="connsiteX29" fmla="*/ 1167 w 10000"/>
              <a:gd name="connsiteY29" fmla="*/ 8061 h 10000"/>
              <a:gd name="connsiteX30" fmla="*/ 1246 w 10000"/>
              <a:gd name="connsiteY30" fmla="*/ 7600 h 10000"/>
              <a:gd name="connsiteX31" fmla="*/ 1173 w 10000"/>
              <a:gd name="connsiteY31" fmla="*/ 7178 h 10000"/>
              <a:gd name="connsiteX32" fmla="*/ 1051 w 10000"/>
              <a:gd name="connsiteY32" fmla="*/ 6758 h 10000"/>
              <a:gd name="connsiteX33" fmla="*/ 1062 w 10000"/>
              <a:gd name="connsiteY33" fmla="*/ 6382 h 10000"/>
              <a:gd name="connsiteX34" fmla="*/ 1062 w 10000"/>
              <a:gd name="connsiteY34" fmla="*/ 6277 h 10000"/>
              <a:gd name="connsiteX35" fmla="*/ 838 w 10000"/>
              <a:gd name="connsiteY35" fmla="*/ 5455 h 10000"/>
              <a:gd name="connsiteX36" fmla="*/ 696 w 10000"/>
              <a:gd name="connsiteY36" fmla="*/ 4471 h 10000"/>
              <a:gd name="connsiteX37" fmla="*/ 543 w 10000"/>
              <a:gd name="connsiteY37" fmla="*/ 3858 h 10000"/>
              <a:gd name="connsiteX38" fmla="*/ 521 w 10000"/>
              <a:gd name="connsiteY38" fmla="*/ 3389 h 10000"/>
              <a:gd name="connsiteX39" fmla="*/ 0 w 10000"/>
              <a:gd name="connsiteY39" fmla="*/ 2563 h 10000"/>
              <a:gd name="connsiteX40" fmla="*/ 477 w 10000"/>
              <a:gd name="connsiteY40" fmla="*/ 1977 h 10000"/>
              <a:gd name="connsiteX41" fmla="*/ 477 w 10000"/>
              <a:gd name="connsiteY41" fmla="*/ 1713 h 10000"/>
              <a:gd name="connsiteX42" fmla="*/ 477 w 10000"/>
              <a:gd name="connsiteY42" fmla="*/ 915 h 10000"/>
              <a:gd name="connsiteX43" fmla="*/ 715 w 10000"/>
              <a:gd name="connsiteY43" fmla="*/ 127 h 10000"/>
              <a:gd name="connsiteX44" fmla="*/ 4777 w 10000"/>
              <a:gd name="connsiteY44" fmla="*/ 162 h 10000"/>
              <a:gd name="connsiteX45" fmla="*/ 8448 w 10000"/>
              <a:gd name="connsiteY45" fmla="*/ 0 h 10000"/>
              <a:gd name="connsiteX0" fmla="*/ 8448 w 10000"/>
              <a:gd name="connsiteY0" fmla="*/ 0 h 10015"/>
              <a:gd name="connsiteX1" fmla="*/ 8353 w 10000"/>
              <a:gd name="connsiteY1" fmla="*/ 491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354 w 10000"/>
              <a:gd name="connsiteY16" fmla="*/ 7012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1502 w 10000"/>
              <a:gd name="connsiteY23" fmla="*/ 9935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223 w 10000"/>
              <a:gd name="connsiteY24" fmla="*/ 9316 h 10007"/>
              <a:gd name="connsiteX25" fmla="*/ 1120 w 10000"/>
              <a:gd name="connsiteY25" fmla="*/ 8921 h 10007"/>
              <a:gd name="connsiteX26" fmla="*/ 1145 w 10000"/>
              <a:gd name="connsiteY26" fmla="*/ 8439 h 10007"/>
              <a:gd name="connsiteX27" fmla="*/ 1167 w 10000"/>
              <a:gd name="connsiteY27" fmla="*/ 8061 h 10007"/>
              <a:gd name="connsiteX28" fmla="*/ 1246 w 10000"/>
              <a:gd name="connsiteY28" fmla="*/ 7600 h 10007"/>
              <a:gd name="connsiteX29" fmla="*/ 1173 w 10000"/>
              <a:gd name="connsiteY29" fmla="*/ 7178 h 10007"/>
              <a:gd name="connsiteX30" fmla="*/ 1051 w 10000"/>
              <a:gd name="connsiteY30" fmla="*/ 6758 h 10007"/>
              <a:gd name="connsiteX31" fmla="*/ 1062 w 10000"/>
              <a:gd name="connsiteY31" fmla="*/ 6382 h 10007"/>
              <a:gd name="connsiteX32" fmla="*/ 1062 w 10000"/>
              <a:gd name="connsiteY32" fmla="*/ 6277 h 10007"/>
              <a:gd name="connsiteX33" fmla="*/ 838 w 10000"/>
              <a:gd name="connsiteY33" fmla="*/ 5455 h 10007"/>
              <a:gd name="connsiteX34" fmla="*/ 696 w 10000"/>
              <a:gd name="connsiteY34" fmla="*/ 4471 h 10007"/>
              <a:gd name="connsiteX35" fmla="*/ 543 w 10000"/>
              <a:gd name="connsiteY35" fmla="*/ 3858 h 10007"/>
              <a:gd name="connsiteX36" fmla="*/ 521 w 10000"/>
              <a:gd name="connsiteY36" fmla="*/ 3389 h 10007"/>
              <a:gd name="connsiteX37" fmla="*/ 0 w 10000"/>
              <a:gd name="connsiteY37" fmla="*/ 2563 h 10007"/>
              <a:gd name="connsiteX38" fmla="*/ 477 w 10000"/>
              <a:gd name="connsiteY38" fmla="*/ 1977 h 10007"/>
              <a:gd name="connsiteX39" fmla="*/ 477 w 10000"/>
              <a:gd name="connsiteY39" fmla="*/ 1713 h 10007"/>
              <a:gd name="connsiteX40" fmla="*/ 477 w 10000"/>
              <a:gd name="connsiteY40" fmla="*/ 915 h 10007"/>
              <a:gd name="connsiteX41" fmla="*/ 715 w 10000"/>
              <a:gd name="connsiteY41" fmla="*/ 127 h 10007"/>
              <a:gd name="connsiteX42" fmla="*/ 4777 w 10000"/>
              <a:gd name="connsiteY42" fmla="*/ 162 h 10007"/>
              <a:gd name="connsiteX43" fmla="*/ 8448 w 10000"/>
              <a:gd name="connsiteY43" fmla="*/ 0 h 10007"/>
              <a:gd name="connsiteX0" fmla="*/ 8448 w 10000"/>
              <a:gd name="connsiteY0" fmla="*/ 0 h 9505"/>
              <a:gd name="connsiteX1" fmla="*/ 8570 w 10000"/>
              <a:gd name="connsiteY1" fmla="*/ 375 h 9505"/>
              <a:gd name="connsiteX2" fmla="*/ 8682 w 10000"/>
              <a:gd name="connsiteY2" fmla="*/ 915 h 9505"/>
              <a:gd name="connsiteX3" fmla="*/ 8631 w 10000"/>
              <a:gd name="connsiteY3" fmla="*/ 1221 h 9505"/>
              <a:gd name="connsiteX4" fmla="*/ 8426 w 10000"/>
              <a:gd name="connsiteY4" fmla="*/ 1923 h 9505"/>
              <a:gd name="connsiteX5" fmla="*/ 8537 w 10000"/>
              <a:gd name="connsiteY5" fmla="*/ 2189 h 9505"/>
              <a:gd name="connsiteX6" fmla="*/ 8572 w 10000"/>
              <a:gd name="connsiteY6" fmla="*/ 2510 h 9505"/>
              <a:gd name="connsiteX7" fmla="*/ 8976 w 10000"/>
              <a:gd name="connsiteY7" fmla="*/ 3039 h 9505"/>
              <a:gd name="connsiteX8" fmla="*/ 9458 w 10000"/>
              <a:gd name="connsiteY8" fmla="*/ 3370 h 9505"/>
              <a:gd name="connsiteX9" fmla="*/ 9561 w 10000"/>
              <a:gd name="connsiteY9" fmla="*/ 3995 h 9505"/>
              <a:gd name="connsiteX10" fmla="*/ 9743 w 10000"/>
              <a:gd name="connsiteY10" fmla="*/ 4365 h 9505"/>
              <a:gd name="connsiteX11" fmla="*/ 9890 w 10000"/>
              <a:gd name="connsiteY11" fmla="*/ 4632 h 9505"/>
              <a:gd name="connsiteX12" fmla="*/ 10000 w 10000"/>
              <a:gd name="connsiteY12" fmla="*/ 5427 h 9505"/>
              <a:gd name="connsiteX13" fmla="*/ 9781 w 10000"/>
              <a:gd name="connsiteY13" fmla="*/ 5903 h 9505"/>
              <a:gd name="connsiteX14" fmla="*/ 9670 w 10000"/>
              <a:gd name="connsiteY14" fmla="*/ 6170 h 9505"/>
              <a:gd name="connsiteX15" fmla="*/ 9670 w 10000"/>
              <a:gd name="connsiteY15" fmla="*/ 6647 h 9505"/>
              <a:gd name="connsiteX16" fmla="*/ 9354 w 10000"/>
              <a:gd name="connsiteY16" fmla="*/ 7012 h 9505"/>
              <a:gd name="connsiteX17" fmla="*/ 8902 w 10000"/>
              <a:gd name="connsiteY17" fmla="*/ 6859 h 9505"/>
              <a:gd name="connsiteX18" fmla="*/ 8667 w 10000"/>
              <a:gd name="connsiteY18" fmla="*/ 6896 h 9505"/>
              <a:gd name="connsiteX19" fmla="*/ 8813 w 10000"/>
              <a:gd name="connsiteY19" fmla="*/ 7909 h 9505"/>
              <a:gd name="connsiteX20" fmla="*/ 8218 w 10000"/>
              <a:gd name="connsiteY20" fmla="*/ 8974 h 9505"/>
              <a:gd name="connsiteX21" fmla="*/ 7496 w 10000"/>
              <a:gd name="connsiteY21" fmla="*/ 9505 h 9505"/>
              <a:gd name="connsiteX22" fmla="*/ 3102 w 10000"/>
              <a:gd name="connsiteY22" fmla="*/ 9416 h 9505"/>
              <a:gd name="connsiteX23" fmla="*/ 1223 w 10000"/>
              <a:gd name="connsiteY23" fmla="*/ 9316 h 9505"/>
              <a:gd name="connsiteX24" fmla="*/ 1120 w 10000"/>
              <a:gd name="connsiteY24" fmla="*/ 8921 h 9505"/>
              <a:gd name="connsiteX25" fmla="*/ 1145 w 10000"/>
              <a:gd name="connsiteY25" fmla="*/ 8439 h 9505"/>
              <a:gd name="connsiteX26" fmla="*/ 1167 w 10000"/>
              <a:gd name="connsiteY26" fmla="*/ 8061 h 9505"/>
              <a:gd name="connsiteX27" fmla="*/ 1246 w 10000"/>
              <a:gd name="connsiteY27" fmla="*/ 7600 h 9505"/>
              <a:gd name="connsiteX28" fmla="*/ 1173 w 10000"/>
              <a:gd name="connsiteY28" fmla="*/ 7178 h 9505"/>
              <a:gd name="connsiteX29" fmla="*/ 1051 w 10000"/>
              <a:gd name="connsiteY29" fmla="*/ 6758 h 9505"/>
              <a:gd name="connsiteX30" fmla="*/ 1062 w 10000"/>
              <a:gd name="connsiteY30" fmla="*/ 6382 h 9505"/>
              <a:gd name="connsiteX31" fmla="*/ 1062 w 10000"/>
              <a:gd name="connsiteY31" fmla="*/ 6277 h 9505"/>
              <a:gd name="connsiteX32" fmla="*/ 838 w 10000"/>
              <a:gd name="connsiteY32" fmla="*/ 5455 h 9505"/>
              <a:gd name="connsiteX33" fmla="*/ 696 w 10000"/>
              <a:gd name="connsiteY33" fmla="*/ 4471 h 9505"/>
              <a:gd name="connsiteX34" fmla="*/ 543 w 10000"/>
              <a:gd name="connsiteY34" fmla="*/ 3858 h 9505"/>
              <a:gd name="connsiteX35" fmla="*/ 521 w 10000"/>
              <a:gd name="connsiteY35" fmla="*/ 3389 h 9505"/>
              <a:gd name="connsiteX36" fmla="*/ 0 w 10000"/>
              <a:gd name="connsiteY36" fmla="*/ 2563 h 9505"/>
              <a:gd name="connsiteX37" fmla="*/ 477 w 10000"/>
              <a:gd name="connsiteY37" fmla="*/ 1977 h 9505"/>
              <a:gd name="connsiteX38" fmla="*/ 477 w 10000"/>
              <a:gd name="connsiteY38" fmla="*/ 1713 h 9505"/>
              <a:gd name="connsiteX39" fmla="*/ 477 w 10000"/>
              <a:gd name="connsiteY39" fmla="*/ 915 h 9505"/>
              <a:gd name="connsiteX40" fmla="*/ 715 w 10000"/>
              <a:gd name="connsiteY40" fmla="*/ 127 h 9505"/>
              <a:gd name="connsiteX41" fmla="*/ 4777 w 10000"/>
              <a:gd name="connsiteY41" fmla="*/ 162 h 9505"/>
              <a:gd name="connsiteX42" fmla="*/ 8448 w 10000"/>
              <a:gd name="connsiteY42" fmla="*/ 0 h 9505"/>
              <a:gd name="connsiteX0" fmla="*/ 8448 w 10000"/>
              <a:gd name="connsiteY0" fmla="*/ 0 h 10000"/>
              <a:gd name="connsiteX1" fmla="*/ 8570 w 10000"/>
              <a:gd name="connsiteY1" fmla="*/ 395 h 10000"/>
              <a:gd name="connsiteX2" fmla="*/ 8682 w 10000"/>
              <a:gd name="connsiteY2" fmla="*/ 963 h 10000"/>
              <a:gd name="connsiteX3" fmla="*/ 8631 w 10000"/>
              <a:gd name="connsiteY3" fmla="*/ 1285 h 10000"/>
              <a:gd name="connsiteX4" fmla="*/ 8426 w 10000"/>
              <a:gd name="connsiteY4" fmla="*/ 2023 h 10000"/>
              <a:gd name="connsiteX5" fmla="*/ 8537 w 10000"/>
              <a:gd name="connsiteY5" fmla="*/ 2303 h 10000"/>
              <a:gd name="connsiteX6" fmla="*/ 8572 w 10000"/>
              <a:gd name="connsiteY6" fmla="*/ 2641 h 10000"/>
              <a:gd name="connsiteX7" fmla="*/ 8976 w 10000"/>
              <a:gd name="connsiteY7" fmla="*/ 3197 h 10000"/>
              <a:gd name="connsiteX8" fmla="*/ 9458 w 10000"/>
              <a:gd name="connsiteY8" fmla="*/ 3546 h 10000"/>
              <a:gd name="connsiteX9" fmla="*/ 9561 w 10000"/>
              <a:gd name="connsiteY9" fmla="*/ 4203 h 10000"/>
              <a:gd name="connsiteX10" fmla="*/ 9743 w 10000"/>
              <a:gd name="connsiteY10" fmla="*/ 4592 h 10000"/>
              <a:gd name="connsiteX11" fmla="*/ 9890 w 10000"/>
              <a:gd name="connsiteY11" fmla="*/ 4873 h 10000"/>
              <a:gd name="connsiteX12" fmla="*/ 10000 w 10000"/>
              <a:gd name="connsiteY12" fmla="*/ 5710 h 10000"/>
              <a:gd name="connsiteX13" fmla="*/ 9781 w 10000"/>
              <a:gd name="connsiteY13" fmla="*/ 6210 h 10000"/>
              <a:gd name="connsiteX14" fmla="*/ 9670 w 10000"/>
              <a:gd name="connsiteY14" fmla="*/ 6491 h 10000"/>
              <a:gd name="connsiteX15" fmla="*/ 9670 w 10000"/>
              <a:gd name="connsiteY15" fmla="*/ 6993 h 10000"/>
              <a:gd name="connsiteX16" fmla="*/ 9354 w 10000"/>
              <a:gd name="connsiteY16" fmla="*/ 7377 h 10000"/>
              <a:gd name="connsiteX17" fmla="*/ 8902 w 10000"/>
              <a:gd name="connsiteY17" fmla="*/ 7216 h 10000"/>
              <a:gd name="connsiteX18" fmla="*/ 8667 w 10000"/>
              <a:gd name="connsiteY18" fmla="*/ 7255 h 10000"/>
              <a:gd name="connsiteX19" fmla="*/ 8813 w 10000"/>
              <a:gd name="connsiteY19" fmla="*/ 8321 h 10000"/>
              <a:gd name="connsiteX20" fmla="*/ 8218 w 10000"/>
              <a:gd name="connsiteY20" fmla="*/ 9441 h 10000"/>
              <a:gd name="connsiteX21" fmla="*/ 7965 w 10000"/>
              <a:gd name="connsiteY21" fmla="*/ 9894 h 10000"/>
              <a:gd name="connsiteX22" fmla="*/ 7496 w 10000"/>
              <a:gd name="connsiteY22" fmla="*/ 10000 h 10000"/>
              <a:gd name="connsiteX23" fmla="*/ 3102 w 10000"/>
              <a:gd name="connsiteY23" fmla="*/ 9906 h 10000"/>
              <a:gd name="connsiteX24" fmla="*/ 1223 w 10000"/>
              <a:gd name="connsiteY24" fmla="*/ 9801 h 10000"/>
              <a:gd name="connsiteX25" fmla="*/ 1120 w 10000"/>
              <a:gd name="connsiteY25" fmla="*/ 9386 h 10000"/>
              <a:gd name="connsiteX26" fmla="*/ 1145 w 10000"/>
              <a:gd name="connsiteY26" fmla="*/ 8878 h 10000"/>
              <a:gd name="connsiteX27" fmla="*/ 1167 w 10000"/>
              <a:gd name="connsiteY27" fmla="*/ 8481 h 10000"/>
              <a:gd name="connsiteX28" fmla="*/ 1246 w 10000"/>
              <a:gd name="connsiteY28" fmla="*/ 7996 h 10000"/>
              <a:gd name="connsiteX29" fmla="*/ 1173 w 10000"/>
              <a:gd name="connsiteY29" fmla="*/ 7552 h 10000"/>
              <a:gd name="connsiteX30" fmla="*/ 1051 w 10000"/>
              <a:gd name="connsiteY30" fmla="*/ 7110 h 10000"/>
              <a:gd name="connsiteX31" fmla="*/ 1062 w 10000"/>
              <a:gd name="connsiteY31" fmla="*/ 6714 h 10000"/>
              <a:gd name="connsiteX32" fmla="*/ 1062 w 10000"/>
              <a:gd name="connsiteY32" fmla="*/ 6604 h 10000"/>
              <a:gd name="connsiteX33" fmla="*/ 838 w 10000"/>
              <a:gd name="connsiteY33" fmla="*/ 5739 h 10000"/>
              <a:gd name="connsiteX34" fmla="*/ 696 w 10000"/>
              <a:gd name="connsiteY34" fmla="*/ 4704 h 10000"/>
              <a:gd name="connsiteX35" fmla="*/ 543 w 10000"/>
              <a:gd name="connsiteY35" fmla="*/ 4059 h 10000"/>
              <a:gd name="connsiteX36" fmla="*/ 521 w 10000"/>
              <a:gd name="connsiteY36" fmla="*/ 3565 h 10000"/>
              <a:gd name="connsiteX37" fmla="*/ 0 w 10000"/>
              <a:gd name="connsiteY37" fmla="*/ 2696 h 10000"/>
              <a:gd name="connsiteX38" fmla="*/ 477 w 10000"/>
              <a:gd name="connsiteY38" fmla="*/ 2080 h 10000"/>
              <a:gd name="connsiteX39" fmla="*/ 477 w 10000"/>
              <a:gd name="connsiteY39" fmla="*/ 1802 h 10000"/>
              <a:gd name="connsiteX40" fmla="*/ 477 w 10000"/>
              <a:gd name="connsiteY40" fmla="*/ 963 h 10000"/>
              <a:gd name="connsiteX41" fmla="*/ 715 w 10000"/>
              <a:gd name="connsiteY41" fmla="*/ 134 h 10000"/>
              <a:gd name="connsiteX42" fmla="*/ 4777 w 10000"/>
              <a:gd name="connsiteY42" fmla="*/ 170 h 10000"/>
              <a:gd name="connsiteX43" fmla="*/ 8448 w 10000"/>
              <a:gd name="connsiteY43" fmla="*/ 0 h 10000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781 w 10179"/>
              <a:gd name="connsiteY13" fmla="*/ 6210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993 h 10614"/>
              <a:gd name="connsiteX15" fmla="*/ 9354 w 10179"/>
              <a:gd name="connsiteY15" fmla="*/ 7377 h 10614"/>
              <a:gd name="connsiteX16" fmla="*/ 8902 w 10179"/>
              <a:gd name="connsiteY16" fmla="*/ 7216 h 10614"/>
              <a:gd name="connsiteX17" fmla="*/ 8667 w 10179"/>
              <a:gd name="connsiteY17" fmla="*/ 7255 h 10614"/>
              <a:gd name="connsiteX18" fmla="*/ 8813 w 10179"/>
              <a:gd name="connsiteY18" fmla="*/ 8321 h 10614"/>
              <a:gd name="connsiteX19" fmla="*/ 8218 w 10179"/>
              <a:gd name="connsiteY19" fmla="*/ 9441 h 10614"/>
              <a:gd name="connsiteX20" fmla="*/ 8143 w 10179"/>
              <a:gd name="connsiteY20" fmla="*/ 10595 h 10614"/>
              <a:gd name="connsiteX21" fmla="*/ 7496 w 10179"/>
              <a:gd name="connsiteY21" fmla="*/ 10000 h 10614"/>
              <a:gd name="connsiteX22" fmla="*/ 3102 w 10179"/>
              <a:gd name="connsiteY22" fmla="*/ 9906 h 10614"/>
              <a:gd name="connsiteX23" fmla="*/ 1223 w 10179"/>
              <a:gd name="connsiteY23" fmla="*/ 9801 h 10614"/>
              <a:gd name="connsiteX24" fmla="*/ 1120 w 10179"/>
              <a:gd name="connsiteY24" fmla="*/ 9386 h 10614"/>
              <a:gd name="connsiteX25" fmla="*/ 1145 w 10179"/>
              <a:gd name="connsiteY25" fmla="*/ 8878 h 10614"/>
              <a:gd name="connsiteX26" fmla="*/ 1167 w 10179"/>
              <a:gd name="connsiteY26" fmla="*/ 8481 h 10614"/>
              <a:gd name="connsiteX27" fmla="*/ 1246 w 10179"/>
              <a:gd name="connsiteY27" fmla="*/ 7996 h 10614"/>
              <a:gd name="connsiteX28" fmla="*/ 1173 w 10179"/>
              <a:gd name="connsiteY28" fmla="*/ 7552 h 10614"/>
              <a:gd name="connsiteX29" fmla="*/ 1051 w 10179"/>
              <a:gd name="connsiteY29" fmla="*/ 7110 h 10614"/>
              <a:gd name="connsiteX30" fmla="*/ 1062 w 10179"/>
              <a:gd name="connsiteY30" fmla="*/ 6714 h 10614"/>
              <a:gd name="connsiteX31" fmla="*/ 1062 w 10179"/>
              <a:gd name="connsiteY31" fmla="*/ 6604 h 10614"/>
              <a:gd name="connsiteX32" fmla="*/ 838 w 10179"/>
              <a:gd name="connsiteY32" fmla="*/ 5739 h 10614"/>
              <a:gd name="connsiteX33" fmla="*/ 696 w 10179"/>
              <a:gd name="connsiteY33" fmla="*/ 4704 h 10614"/>
              <a:gd name="connsiteX34" fmla="*/ 543 w 10179"/>
              <a:gd name="connsiteY34" fmla="*/ 4059 h 10614"/>
              <a:gd name="connsiteX35" fmla="*/ 521 w 10179"/>
              <a:gd name="connsiteY35" fmla="*/ 3565 h 10614"/>
              <a:gd name="connsiteX36" fmla="*/ 0 w 10179"/>
              <a:gd name="connsiteY36" fmla="*/ 2696 h 10614"/>
              <a:gd name="connsiteX37" fmla="*/ 477 w 10179"/>
              <a:gd name="connsiteY37" fmla="*/ 2080 h 10614"/>
              <a:gd name="connsiteX38" fmla="*/ 477 w 10179"/>
              <a:gd name="connsiteY38" fmla="*/ 1802 h 10614"/>
              <a:gd name="connsiteX39" fmla="*/ 477 w 10179"/>
              <a:gd name="connsiteY39" fmla="*/ 963 h 10614"/>
              <a:gd name="connsiteX40" fmla="*/ 715 w 10179"/>
              <a:gd name="connsiteY40" fmla="*/ 134 h 10614"/>
              <a:gd name="connsiteX41" fmla="*/ 4777 w 10179"/>
              <a:gd name="connsiteY41" fmla="*/ 170 h 10614"/>
              <a:gd name="connsiteX42" fmla="*/ 8448 w 10179"/>
              <a:gd name="connsiteY42" fmla="*/ 0 h 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179" h="10614">
                <a:moveTo>
                  <a:pt x="8448" y="0"/>
                </a:moveTo>
                <a:cubicBezTo>
                  <a:pt x="8416" y="173"/>
                  <a:pt x="8602" y="222"/>
                  <a:pt x="8570" y="395"/>
                </a:cubicBezTo>
                <a:cubicBezTo>
                  <a:pt x="8607" y="584"/>
                  <a:pt x="8645" y="773"/>
                  <a:pt x="8682" y="963"/>
                </a:cubicBezTo>
                <a:cubicBezTo>
                  <a:pt x="8665" y="1069"/>
                  <a:pt x="8648" y="1178"/>
                  <a:pt x="8631" y="1285"/>
                </a:cubicBezTo>
                <a:cubicBezTo>
                  <a:pt x="8563" y="1531"/>
                  <a:pt x="8494" y="1778"/>
                  <a:pt x="8426" y="2023"/>
                </a:cubicBezTo>
                <a:lnTo>
                  <a:pt x="8537" y="2303"/>
                </a:lnTo>
                <a:cubicBezTo>
                  <a:pt x="8549" y="2415"/>
                  <a:pt x="8560" y="2527"/>
                  <a:pt x="8572" y="2641"/>
                </a:cubicBezTo>
                <a:lnTo>
                  <a:pt x="8976" y="3197"/>
                </a:lnTo>
                <a:lnTo>
                  <a:pt x="9458" y="3546"/>
                </a:lnTo>
                <a:cubicBezTo>
                  <a:pt x="9492" y="3764"/>
                  <a:pt x="9527" y="3984"/>
                  <a:pt x="9561" y="4203"/>
                </a:cubicBezTo>
                <a:cubicBezTo>
                  <a:pt x="9622" y="4332"/>
                  <a:pt x="9682" y="4463"/>
                  <a:pt x="9743" y="4592"/>
                </a:cubicBezTo>
                <a:lnTo>
                  <a:pt x="9890" y="4873"/>
                </a:lnTo>
                <a:cubicBezTo>
                  <a:pt x="9927" y="5151"/>
                  <a:pt x="10142" y="5467"/>
                  <a:pt x="10179" y="5747"/>
                </a:cubicBezTo>
                <a:lnTo>
                  <a:pt x="9924" y="6364"/>
                </a:lnTo>
                <a:lnTo>
                  <a:pt x="9670" y="6993"/>
                </a:lnTo>
                <a:cubicBezTo>
                  <a:pt x="9670" y="6993"/>
                  <a:pt x="9499" y="7211"/>
                  <a:pt x="9354" y="7377"/>
                </a:cubicBezTo>
                <a:cubicBezTo>
                  <a:pt x="9206" y="7544"/>
                  <a:pt x="9017" y="7236"/>
                  <a:pt x="8902" y="7216"/>
                </a:cubicBezTo>
                <a:cubicBezTo>
                  <a:pt x="8788" y="7196"/>
                  <a:pt x="8682" y="7071"/>
                  <a:pt x="8667" y="7255"/>
                </a:cubicBezTo>
                <a:cubicBezTo>
                  <a:pt x="8652" y="7439"/>
                  <a:pt x="8888" y="7957"/>
                  <a:pt x="8813" y="8321"/>
                </a:cubicBezTo>
                <a:cubicBezTo>
                  <a:pt x="8738" y="8685"/>
                  <a:pt x="8359" y="9179"/>
                  <a:pt x="8218" y="9441"/>
                </a:cubicBezTo>
                <a:cubicBezTo>
                  <a:pt x="8077" y="9703"/>
                  <a:pt x="8263" y="10502"/>
                  <a:pt x="8143" y="10595"/>
                </a:cubicBezTo>
                <a:cubicBezTo>
                  <a:pt x="8023" y="10688"/>
                  <a:pt x="8324" y="10436"/>
                  <a:pt x="7496" y="10000"/>
                </a:cubicBezTo>
                <a:cubicBezTo>
                  <a:pt x="6303" y="9962"/>
                  <a:pt x="4567" y="9937"/>
                  <a:pt x="3102" y="9906"/>
                </a:cubicBezTo>
                <a:cubicBezTo>
                  <a:pt x="2057" y="9874"/>
                  <a:pt x="1553" y="9888"/>
                  <a:pt x="1223" y="9801"/>
                </a:cubicBezTo>
                <a:cubicBezTo>
                  <a:pt x="1189" y="9662"/>
                  <a:pt x="1154" y="9523"/>
                  <a:pt x="1120" y="9386"/>
                </a:cubicBezTo>
                <a:cubicBezTo>
                  <a:pt x="1133" y="9273"/>
                  <a:pt x="1132" y="8991"/>
                  <a:pt x="1145" y="8878"/>
                </a:cubicBezTo>
                <a:cubicBezTo>
                  <a:pt x="1120" y="8711"/>
                  <a:pt x="1192" y="8649"/>
                  <a:pt x="1167" y="8481"/>
                </a:cubicBezTo>
                <a:cubicBezTo>
                  <a:pt x="1118" y="8275"/>
                  <a:pt x="1295" y="8203"/>
                  <a:pt x="1246" y="7996"/>
                </a:cubicBezTo>
                <a:cubicBezTo>
                  <a:pt x="1222" y="7849"/>
                  <a:pt x="1197" y="7699"/>
                  <a:pt x="1173" y="7552"/>
                </a:cubicBezTo>
                <a:cubicBezTo>
                  <a:pt x="1173" y="7552"/>
                  <a:pt x="1197" y="7277"/>
                  <a:pt x="1051" y="7110"/>
                </a:cubicBezTo>
                <a:cubicBezTo>
                  <a:pt x="906" y="6943"/>
                  <a:pt x="1062" y="6714"/>
                  <a:pt x="1062" y="6714"/>
                </a:cubicBezTo>
                <a:lnTo>
                  <a:pt x="1062" y="6604"/>
                </a:lnTo>
                <a:cubicBezTo>
                  <a:pt x="1044" y="6418"/>
                  <a:pt x="899" y="6056"/>
                  <a:pt x="838" y="5739"/>
                </a:cubicBezTo>
                <a:cubicBezTo>
                  <a:pt x="691" y="5349"/>
                  <a:pt x="771" y="4984"/>
                  <a:pt x="696" y="4704"/>
                </a:cubicBezTo>
                <a:cubicBezTo>
                  <a:pt x="623" y="4426"/>
                  <a:pt x="543" y="4059"/>
                  <a:pt x="543" y="4059"/>
                </a:cubicBezTo>
                <a:cubicBezTo>
                  <a:pt x="536" y="3895"/>
                  <a:pt x="528" y="3730"/>
                  <a:pt x="521" y="3565"/>
                </a:cubicBezTo>
                <a:lnTo>
                  <a:pt x="0" y="2696"/>
                </a:lnTo>
                <a:lnTo>
                  <a:pt x="477" y="2080"/>
                </a:lnTo>
                <a:lnTo>
                  <a:pt x="477" y="1802"/>
                </a:lnTo>
                <a:lnTo>
                  <a:pt x="477" y="963"/>
                </a:lnTo>
                <a:cubicBezTo>
                  <a:pt x="495" y="804"/>
                  <a:pt x="697" y="294"/>
                  <a:pt x="715" y="134"/>
                </a:cubicBezTo>
                <a:cubicBezTo>
                  <a:pt x="752" y="-33"/>
                  <a:pt x="4740" y="338"/>
                  <a:pt x="4777" y="170"/>
                </a:cubicBezTo>
                <a:lnTo>
                  <a:pt x="84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133">
              <a:ea typeface="ＭＳ Ｐゴシック" charset="-128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309768" y="1394060"/>
            <a:ext cx="947752" cy="1603350"/>
          </a:xfrm>
          <a:custGeom>
            <a:avLst/>
            <a:gdLst>
              <a:gd name="connsiteX0" fmla="*/ 238328 w 890081"/>
              <a:gd name="connsiteY0" fmla="*/ 0 h 1449421"/>
              <a:gd name="connsiteX1" fmla="*/ 141052 w 890081"/>
              <a:gd name="connsiteY1" fmla="*/ 549613 h 1449421"/>
              <a:gd name="connsiteX2" fmla="*/ 160507 w 890081"/>
              <a:gd name="connsiteY2" fmla="*/ 569068 h 1449421"/>
              <a:gd name="connsiteX3" fmla="*/ 175098 w 890081"/>
              <a:gd name="connsiteY3" fmla="*/ 593387 h 1449421"/>
              <a:gd name="connsiteX4" fmla="*/ 175098 w 890081"/>
              <a:gd name="connsiteY4" fmla="*/ 671208 h 1449421"/>
              <a:gd name="connsiteX5" fmla="*/ 126460 w 890081"/>
              <a:gd name="connsiteY5" fmla="*/ 700391 h 1449421"/>
              <a:gd name="connsiteX6" fmla="*/ 107005 w 890081"/>
              <a:gd name="connsiteY6" fmla="*/ 792804 h 1449421"/>
              <a:gd name="connsiteX7" fmla="*/ 58366 w 890081"/>
              <a:gd name="connsiteY7" fmla="*/ 817123 h 1449421"/>
              <a:gd name="connsiteX8" fmla="*/ 53503 w 890081"/>
              <a:gd name="connsiteY8" fmla="*/ 880353 h 1449421"/>
              <a:gd name="connsiteX9" fmla="*/ 58366 w 890081"/>
              <a:gd name="connsiteY9" fmla="*/ 899808 h 1449421"/>
              <a:gd name="connsiteX10" fmla="*/ 72958 w 890081"/>
              <a:gd name="connsiteY10" fmla="*/ 894944 h 1449421"/>
              <a:gd name="connsiteX11" fmla="*/ 82686 w 890081"/>
              <a:gd name="connsiteY11" fmla="*/ 919264 h 1449421"/>
              <a:gd name="connsiteX12" fmla="*/ 43775 w 890081"/>
              <a:gd name="connsiteY12" fmla="*/ 997085 h 1449421"/>
              <a:gd name="connsiteX13" fmla="*/ 0 w 890081"/>
              <a:gd name="connsiteY13" fmla="*/ 1293779 h 1449421"/>
              <a:gd name="connsiteX14" fmla="*/ 846307 w 890081"/>
              <a:gd name="connsiteY14" fmla="*/ 1449421 h 1449421"/>
              <a:gd name="connsiteX15" fmla="*/ 890081 w 890081"/>
              <a:gd name="connsiteY15" fmla="*/ 967902 h 1449421"/>
              <a:gd name="connsiteX16" fmla="*/ 851171 w 890081"/>
              <a:gd name="connsiteY16" fmla="*/ 933855 h 1449421"/>
              <a:gd name="connsiteX17" fmla="*/ 821988 w 890081"/>
              <a:gd name="connsiteY17" fmla="*/ 963038 h 1449421"/>
              <a:gd name="connsiteX18" fmla="*/ 783077 w 890081"/>
              <a:gd name="connsiteY18" fmla="*/ 972766 h 1449421"/>
              <a:gd name="connsiteX19" fmla="*/ 749030 w 890081"/>
              <a:gd name="connsiteY19" fmla="*/ 953310 h 1449421"/>
              <a:gd name="connsiteX20" fmla="*/ 666345 w 890081"/>
              <a:gd name="connsiteY20" fmla="*/ 967902 h 1449421"/>
              <a:gd name="connsiteX21" fmla="*/ 607979 w 890081"/>
              <a:gd name="connsiteY21" fmla="*/ 914400 h 1449421"/>
              <a:gd name="connsiteX22" fmla="*/ 583660 w 890081"/>
              <a:gd name="connsiteY22" fmla="*/ 890081 h 1449421"/>
              <a:gd name="connsiteX23" fmla="*/ 588524 w 890081"/>
              <a:gd name="connsiteY23" fmla="*/ 841442 h 1449421"/>
              <a:gd name="connsiteX24" fmla="*/ 564205 w 890081"/>
              <a:gd name="connsiteY24" fmla="*/ 792804 h 1449421"/>
              <a:gd name="connsiteX25" fmla="*/ 564205 w 890081"/>
              <a:gd name="connsiteY25" fmla="*/ 763621 h 1449421"/>
              <a:gd name="connsiteX26" fmla="*/ 544749 w 890081"/>
              <a:gd name="connsiteY26" fmla="*/ 700391 h 1449421"/>
              <a:gd name="connsiteX27" fmla="*/ 466928 w 890081"/>
              <a:gd name="connsiteY27" fmla="*/ 705255 h 1449421"/>
              <a:gd name="connsiteX28" fmla="*/ 462064 w 890081"/>
              <a:gd name="connsiteY28" fmla="*/ 661481 h 1449421"/>
              <a:gd name="connsiteX29" fmla="*/ 491247 w 890081"/>
              <a:gd name="connsiteY29" fmla="*/ 646889 h 1449421"/>
              <a:gd name="connsiteX30" fmla="*/ 481520 w 890081"/>
              <a:gd name="connsiteY30" fmla="*/ 588523 h 1449421"/>
              <a:gd name="connsiteX31" fmla="*/ 505839 w 890081"/>
              <a:gd name="connsiteY31" fmla="*/ 510702 h 1449421"/>
              <a:gd name="connsiteX32" fmla="*/ 428018 w 890081"/>
              <a:gd name="connsiteY32" fmla="*/ 432881 h 1449421"/>
              <a:gd name="connsiteX33" fmla="*/ 384243 w 890081"/>
              <a:gd name="connsiteY33" fmla="*/ 364787 h 1449421"/>
              <a:gd name="connsiteX34" fmla="*/ 355060 w 890081"/>
              <a:gd name="connsiteY34" fmla="*/ 325876 h 1449421"/>
              <a:gd name="connsiteX35" fmla="*/ 355060 w 890081"/>
              <a:gd name="connsiteY35" fmla="*/ 218872 h 1449421"/>
              <a:gd name="connsiteX36" fmla="*/ 350196 w 890081"/>
              <a:gd name="connsiteY36" fmla="*/ 179961 h 1449421"/>
              <a:gd name="connsiteX37" fmla="*/ 369652 w 890081"/>
              <a:gd name="connsiteY37" fmla="*/ 102140 h 1449421"/>
              <a:gd name="connsiteX38" fmla="*/ 364788 w 890081"/>
              <a:gd name="connsiteY38" fmla="*/ 34047 h 1449421"/>
              <a:gd name="connsiteX39" fmla="*/ 238328 w 890081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51171 w 915754"/>
              <a:gd name="connsiteY16" fmla="*/ 933855 h 1449421"/>
              <a:gd name="connsiteX17" fmla="*/ 821988 w 915754"/>
              <a:gd name="connsiteY17" fmla="*/ 963038 h 1449421"/>
              <a:gd name="connsiteX18" fmla="*/ 783077 w 915754"/>
              <a:gd name="connsiteY18" fmla="*/ 972766 h 1449421"/>
              <a:gd name="connsiteX19" fmla="*/ 749030 w 915754"/>
              <a:gd name="connsiteY19" fmla="*/ 953310 h 1449421"/>
              <a:gd name="connsiteX20" fmla="*/ 666345 w 915754"/>
              <a:gd name="connsiteY20" fmla="*/ 967902 h 1449421"/>
              <a:gd name="connsiteX21" fmla="*/ 607979 w 915754"/>
              <a:gd name="connsiteY21" fmla="*/ 914400 h 1449421"/>
              <a:gd name="connsiteX22" fmla="*/ 583660 w 915754"/>
              <a:gd name="connsiteY22" fmla="*/ 890081 h 1449421"/>
              <a:gd name="connsiteX23" fmla="*/ 588524 w 915754"/>
              <a:gd name="connsiteY23" fmla="*/ 841442 h 1449421"/>
              <a:gd name="connsiteX24" fmla="*/ 564205 w 915754"/>
              <a:gd name="connsiteY24" fmla="*/ 792804 h 1449421"/>
              <a:gd name="connsiteX25" fmla="*/ 564205 w 915754"/>
              <a:gd name="connsiteY25" fmla="*/ 763621 h 1449421"/>
              <a:gd name="connsiteX26" fmla="*/ 544749 w 915754"/>
              <a:gd name="connsiteY26" fmla="*/ 700391 h 1449421"/>
              <a:gd name="connsiteX27" fmla="*/ 466928 w 915754"/>
              <a:gd name="connsiteY27" fmla="*/ 705255 h 1449421"/>
              <a:gd name="connsiteX28" fmla="*/ 462064 w 915754"/>
              <a:gd name="connsiteY28" fmla="*/ 661481 h 1449421"/>
              <a:gd name="connsiteX29" fmla="*/ 491247 w 915754"/>
              <a:gd name="connsiteY29" fmla="*/ 646889 h 1449421"/>
              <a:gd name="connsiteX30" fmla="*/ 481520 w 915754"/>
              <a:gd name="connsiteY30" fmla="*/ 588523 h 1449421"/>
              <a:gd name="connsiteX31" fmla="*/ 505839 w 915754"/>
              <a:gd name="connsiteY31" fmla="*/ 510702 h 1449421"/>
              <a:gd name="connsiteX32" fmla="*/ 428018 w 915754"/>
              <a:gd name="connsiteY32" fmla="*/ 432881 h 1449421"/>
              <a:gd name="connsiteX33" fmla="*/ 384243 w 915754"/>
              <a:gd name="connsiteY33" fmla="*/ 364787 h 1449421"/>
              <a:gd name="connsiteX34" fmla="*/ 355060 w 915754"/>
              <a:gd name="connsiteY34" fmla="*/ 325876 h 1449421"/>
              <a:gd name="connsiteX35" fmla="*/ 355060 w 915754"/>
              <a:gd name="connsiteY35" fmla="*/ 218872 h 1449421"/>
              <a:gd name="connsiteX36" fmla="*/ 350196 w 915754"/>
              <a:gd name="connsiteY36" fmla="*/ 179961 h 1449421"/>
              <a:gd name="connsiteX37" fmla="*/ 369652 w 915754"/>
              <a:gd name="connsiteY37" fmla="*/ 102140 h 1449421"/>
              <a:gd name="connsiteX38" fmla="*/ 364788 w 915754"/>
              <a:gd name="connsiteY38" fmla="*/ 34047 h 1449421"/>
              <a:gd name="connsiteX39" fmla="*/ 238328 w 915754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75802 w 915754"/>
              <a:gd name="connsiteY16" fmla="*/ 924740 h 1449421"/>
              <a:gd name="connsiteX17" fmla="*/ 851171 w 915754"/>
              <a:gd name="connsiteY17" fmla="*/ 933855 h 1449421"/>
              <a:gd name="connsiteX18" fmla="*/ 821988 w 915754"/>
              <a:gd name="connsiteY18" fmla="*/ 963038 h 1449421"/>
              <a:gd name="connsiteX19" fmla="*/ 783077 w 915754"/>
              <a:gd name="connsiteY19" fmla="*/ 972766 h 1449421"/>
              <a:gd name="connsiteX20" fmla="*/ 749030 w 915754"/>
              <a:gd name="connsiteY20" fmla="*/ 953310 h 1449421"/>
              <a:gd name="connsiteX21" fmla="*/ 666345 w 915754"/>
              <a:gd name="connsiteY21" fmla="*/ 967902 h 1449421"/>
              <a:gd name="connsiteX22" fmla="*/ 607979 w 915754"/>
              <a:gd name="connsiteY22" fmla="*/ 914400 h 1449421"/>
              <a:gd name="connsiteX23" fmla="*/ 583660 w 915754"/>
              <a:gd name="connsiteY23" fmla="*/ 890081 h 1449421"/>
              <a:gd name="connsiteX24" fmla="*/ 588524 w 915754"/>
              <a:gd name="connsiteY24" fmla="*/ 841442 h 1449421"/>
              <a:gd name="connsiteX25" fmla="*/ 564205 w 915754"/>
              <a:gd name="connsiteY25" fmla="*/ 792804 h 1449421"/>
              <a:gd name="connsiteX26" fmla="*/ 564205 w 915754"/>
              <a:gd name="connsiteY26" fmla="*/ 763621 h 1449421"/>
              <a:gd name="connsiteX27" fmla="*/ 544749 w 915754"/>
              <a:gd name="connsiteY27" fmla="*/ 700391 h 1449421"/>
              <a:gd name="connsiteX28" fmla="*/ 466928 w 915754"/>
              <a:gd name="connsiteY28" fmla="*/ 705255 h 1449421"/>
              <a:gd name="connsiteX29" fmla="*/ 462064 w 915754"/>
              <a:gd name="connsiteY29" fmla="*/ 661481 h 1449421"/>
              <a:gd name="connsiteX30" fmla="*/ 491247 w 915754"/>
              <a:gd name="connsiteY30" fmla="*/ 646889 h 1449421"/>
              <a:gd name="connsiteX31" fmla="*/ 481520 w 915754"/>
              <a:gd name="connsiteY31" fmla="*/ 588523 h 1449421"/>
              <a:gd name="connsiteX32" fmla="*/ 505839 w 915754"/>
              <a:gd name="connsiteY32" fmla="*/ 510702 h 1449421"/>
              <a:gd name="connsiteX33" fmla="*/ 428018 w 915754"/>
              <a:gd name="connsiteY33" fmla="*/ 432881 h 1449421"/>
              <a:gd name="connsiteX34" fmla="*/ 384243 w 915754"/>
              <a:gd name="connsiteY34" fmla="*/ 364787 h 1449421"/>
              <a:gd name="connsiteX35" fmla="*/ 355060 w 915754"/>
              <a:gd name="connsiteY35" fmla="*/ 325876 h 1449421"/>
              <a:gd name="connsiteX36" fmla="*/ 355060 w 915754"/>
              <a:gd name="connsiteY36" fmla="*/ 218872 h 1449421"/>
              <a:gd name="connsiteX37" fmla="*/ 350196 w 915754"/>
              <a:gd name="connsiteY37" fmla="*/ 179961 h 1449421"/>
              <a:gd name="connsiteX38" fmla="*/ 369652 w 915754"/>
              <a:gd name="connsiteY38" fmla="*/ 102140 h 1449421"/>
              <a:gd name="connsiteX39" fmla="*/ 364788 w 915754"/>
              <a:gd name="connsiteY39" fmla="*/ 34047 h 1449421"/>
              <a:gd name="connsiteX40" fmla="*/ 238328 w 915754"/>
              <a:gd name="connsiteY40" fmla="*/ 0 h 1449421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64788 w 915754"/>
              <a:gd name="connsiteY39" fmla="*/ 34047 h 1458979"/>
              <a:gd name="connsiteX40" fmla="*/ 238328 w 915754"/>
              <a:gd name="connsiteY40" fmla="*/ 0 h 1458979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88379 w 915754"/>
              <a:gd name="connsiteY39" fmla="*/ 29286 h 1458979"/>
              <a:gd name="connsiteX40" fmla="*/ 238328 w 915754"/>
              <a:gd name="connsiteY40" fmla="*/ 0 h 145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15754" h="1458979">
                <a:moveTo>
                  <a:pt x="238328" y="0"/>
                </a:moveTo>
                <a:lnTo>
                  <a:pt x="141052" y="549613"/>
                </a:lnTo>
                <a:lnTo>
                  <a:pt x="160507" y="569068"/>
                </a:lnTo>
                <a:lnTo>
                  <a:pt x="175098" y="593387"/>
                </a:lnTo>
                <a:lnTo>
                  <a:pt x="175098" y="671208"/>
                </a:lnTo>
                <a:lnTo>
                  <a:pt x="126460" y="700391"/>
                </a:lnTo>
                <a:lnTo>
                  <a:pt x="107005" y="792804"/>
                </a:lnTo>
                <a:lnTo>
                  <a:pt x="58366" y="817123"/>
                </a:lnTo>
                <a:lnTo>
                  <a:pt x="53503" y="880353"/>
                </a:lnTo>
                <a:lnTo>
                  <a:pt x="58366" y="899808"/>
                </a:lnTo>
                <a:lnTo>
                  <a:pt x="72958" y="894944"/>
                </a:lnTo>
                <a:lnTo>
                  <a:pt x="82686" y="919264"/>
                </a:lnTo>
                <a:lnTo>
                  <a:pt x="43775" y="997085"/>
                </a:lnTo>
                <a:lnTo>
                  <a:pt x="0" y="1293779"/>
                </a:lnTo>
                <a:lnTo>
                  <a:pt x="852966" y="1458979"/>
                </a:lnTo>
                <a:lnTo>
                  <a:pt x="915754" y="970305"/>
                </a:lnTo>
                <a:cubicBezTo>
                  <a:pt x="897677" y="959085"/>
                  <a:pt x="893879" y="935960"/>
                  <a:pt x="875802" y="924740"/>
                </a:cubicBezTo>
                <a:lnTo>
                  <a:pt x="851171" y="933855"/>
                </a:lnTo>
                <a:lnTo>
                  <a:pt x="821988" y="963038"/>
                </a:lnTo>
                <a:lnTo>
                  <a:pt x="783077" y="972766"/>
                </a:lnTo>
                <a:lnTo>
                  <a:pt x="749030" y="953310"/>
                </a:lnTo>
                <a:lnTo>
                  <a:pt x="666345" y="967902"/>
                </a:lnTo>
                <a:lnTo>
                  <a:pt x="607979" y="914400"/>
                </a:lnTo>
                <a:lnTo>
                  <a:pt x="583660" y="890081"/>
                </a:lnTo>
                <a:lnTo>
                  <a:pt x="588524" y="841442"/>
                </a:lnTo>
                <a:lnTo>
                  <a:pt x="564205" y="792804"/>
                </a:lnTo>
                <a:lnTo>
                  <a:pt x="564205" y="763621"/>
                </a:lnTo>
                <a:lnTo>
                  <a:pt x="544749" y="700391"/>
                </a:lnTo>
                <a:lnTo>
                  <a:pt x="466928" y="705255"/>
                </a:lnTo>
                <a:lnTo>
                  <a:pt x="462064" y="661481"/>
                </a:lnTo>
                <a:lnTo>
                  <a:pt x="491247" y="646889"/>
                </a:lnTo>
                <a:lnTo>
                  <a:pt x="481520" y="588523"/>
                </a:lnTo>
                <a:lnTo>
                  <a:pt x="505839" y="510702"/>
                </a:lnTo>
                <a:lnTo>
                  <a:pt x="428018" y="432881"/>
                </a:lnTo>
                <a:lnTo>
                  <a:pt x="384243" y="364787"/>
                </a:lnTo>
                <a:lnTo>
                  <a:pt x="355060" y="325876"/>
                </a:lnTo>
                <a:lnTo>
                  <a:pt x="355060" y="218872"/>
                </a:lnTo>
                <a:lnTo>
                  <a:pt x="350196" y="179961"/>
                </a:lnTo>
                <a:lnTo>
                  <a:pt x="369652" y="102140"/>
                </a:lnTo>
                <a:lnTo>
                  <a:pt x="388379" y="29286"/>
                </a:lnTo>
                <a:lnTo>
                  <a:pt x="2383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2133"/>
          </a:p>
        </p:txBody>
      </p:sp>
      <p:sp>
        <p:nvSpPr>
          <p:cNvPr id="6" name="Freeform 5"/>
          <p:cNvSpPr/>
          <p:nvPr/>
        </p:nvSpPr>
        <p:spPr>
          <a:xfrm>
            <a:off x="544314" y="1196527"/>
            <a:ext cx="1041379" cy="823483"/>
          </a:xfrm>
          <a:custGeom>
            <a:avLst/>
            <a:gdLst>
              <a:gd name="connsiteX0" fmla="*/ 992221 w 992221"/>
              <a:gd name="connsiteY0" fmla="*/ 184826 h 749030"/>
              <a:gd name="connsiteX1" fmla="*/ 262647 w 992221"/>
              <a:gd name="connsiteY1" fmla="*/ 0 h 749030"/>
              <a:gd name="connsiteX2" fmla="*/ 291830 w 992221"/>
              <a:gd name="connsiteY2" fmla="*/ 24319 h 749030"/>
              <a:gd name="connsiteX3" fmla="*/ 325877 w 992221"/>
              <a:gd name="connsiteY3" fmla="*/ 63230 h 749030"/>
              <a:gd name="connsiteX4" fmla="*/ 296694 w 992221"/>
              <a:gd name="connsiteY4" fmla="*/ 102141 h 749030"/>
              <a:gd name="connsiteX5" fmla="*/ 316149 w 992221"/>
              <a:gd name="connsiteY5" fmla="*/ 136187 h 749030"/>
              <a:gd name="connsiteX6" fmla="*/ 296694 w 992221"/>
              <a:gd name="connsiteY6" fmla="*/ 160506 h 749030"/>
              <a:gd name="connsiteX7" fmla="*/ 321013 w 992221"/>
              <a:gd name="connsiteY7" fmla="*/ 189689 h 749030"/>
              <a:gd name="connsiteX8" fmla="*/ 321013 w 992221"/>
              <a:gd name="connsiteY8" fmla="*/ 233464 h 749030"/>
              <a:gd name="connsiteX9" fmla="*/ 282102 w 992221"/>
              <a:gd name="connsiteY9" fmla="*/ 243192 h 749030"/>
              <a:gd name="connsiteX10" fmla="*/ 277239 w 992221"/>
              <a:gd name="connsiteY10" fmla="*/ 291830 h 749030"/>
              <a:gd name="connsiteX11" fmla="*/ 218873 w 992221"/>
              <a:gd name="connsiteY11" fmla="*/ 350196 h 749030"/>
              <a:gd name="connsiteX12" fmla="*/ 189690 w 992221"/>
              <a:gd name="connsiteY12" fmla="*/ 335604 h 749030"/>
              <a:gd name="connsiteX13" fmla="*/ 189690 w 992221"/>
              <a:gd name="connsiteY13" fmla="*/ 335604 h 749030"/>
              <a:gd name="connsiteX14" fmla="*/ 238328 w 992221"/>
              <a:gd name="connsiteY14" fmla="*/ 291830 h 749030"/>
              <a:gd name="connsiteX15" fmla="*/ 248056 w 992221"/>
              <a:gd name="connsiteY15" fmla="*/ 262647 h 749030"/>
              <a:gd name="connsiteX16" fmla="*/ 218873 w 992221"/>
              <a:gd name="connsiteY16" fmla="*/ 233464 h 749030"/>
              <a:gd name="connsiteX17" fmla="*/ 252919 w 992221"/>
              <a:gd name="connsiteY17" fmla="*/ 204281 h 749030"/>
              <a:gd name="connsiteX18" fmla="*/ 238328 w 992221"/>
              <a:gd name="connsiteY18" fmla="*/ 175098 h 749030"/>
              <a:gd name="connsiteX19" fmla="*/ 199417 w 992221"/>
              <a:gd name="connsiteY19" fmla="*/ 145915 h 749030"/>
              <a:gd name="connsiteX20" fmla="*/ 34047 w 992221"/>
              <a:gd name="connsiteY20" fmla="*/ 63230 h 749030"/>
              <a:gd name="connsiteX21" fmla="*/ 0 w 992221"/>
              <a:gd name="connsiteY21" fmla="*/ 92413 h 749030"/>
              <a:gd name="connsiteX22" fmla="*/ 29183 w 992221"/>
              <a:gd name="connsiteY22" fmla="*/ 189689 h 749030"/>
              <a:gd name="connsiteX23" fmla="*/ 24319 w 992221"/>
              <a:gd name="connsiteY23" fmla="*/ 223736 h 749030"/>
              <a:gd name="connsiteX24" fmla="*/ 9728 w 992221"/>
              <a:gd name="connsiteY24" fmla="*/ 286966 h 749030"/>
              <a:gd name="connsiteX25" fmla="*/ 14592 w 992221"/>
              <a:gd name="connsiteY25" fmla="*/ 306421 h 749030"/>
              <a:gd name="connsiteX26" fmla="*/ 34047 w 992221"/>
              <a:gd name="connsiteY26" fmla="*/ 306421 h 749030"/>
              <a:gd name="connsiteX27" fmla="*/ 48639 w 992221"/>
              <a:gd name="connsiteY27" fmla="*/ 325877 h 749030"/>
              <a:gd name="connsiteX28" fmla="*/ 43775 w 992221"/>
              <a:gd name="connsiteY28" fmla="*/ 345332 h 749030"/>
              <a:gd name="connsiteX29" fmla="*/ 14592 w 992221"/>
              <a:gd name="connsiteY29" fmla="*/ 345332 h 749030"/>
              <a:gd name="connsiteX30" fmla="*/ 29183 w 992221"/>
              <a:gd name="connsiteY30" fmla="*/ 379379 h 749030"/>
              <a:gd name="connsiteX31" fmla="*/ 0 w 992221"/>
              <a:gd name="connsiteY31" fmla="*/ 413426 h 749030"/>
              <a:gd name="connsiteX32" fmla="*/ 4864 w 992221"/>
              <a:gd name="connsiteY32" fmla="*/ 452336 h 749030"/>
              <a:gd name="connsiteX33" fmla="*/ 43775 w 992221"/>
              <a:gd name="connsiteY33" fmla="*/ 457200 h 749030"/>
              <a:gd name="connsiteX34" fmla="*/ 58366 w 992221"/>
              <a:gd name="connsiteY34" fmla="*/ 476655 h 749030"/>
              <a:gd name="connsiteX35" fmla="*/ 136187 w 992221"/>
              <a:gd name="connsiteY35" fmla="*/ 515566 h 749030"/>
              <a:gd name="connsiteX36" fmla="*/ 145915 w 992221"/>
              <a:gd name="connsiteY36" fmla="*/ 627434 h 749030"/>
              <a:gd name="connsiteX37" fmla="*/ 145915 w 992221"/>
              <a:gd name="connsiteY37" fmla="*/ 627434 h 749030"/>
              <a:gd name="connsiteX38" fmla="*/ 199417 w 992221"/>
              <a:gd name="connsiteY38" fmla="*/ 622570 h 749030"/>
              <a:gd name="connsiteX39" fmla="*/ 223736 w 992221"/>
              <a:gd name="connsiteY39" fmla="*/ 617706 h 749030"/>
              <a:gd name="connsiteX40" fmla="*/ 248056 w 992221"/>
              <a:gd name="connsiteY40" fmla="*/ 617706 h 749030"/>
              <a:gd name="connsiteX41" fmla="*/ 272375 w 992221"/>
              <a:gd name="connsiteY41" fmla="*/ 603115 h 749030"/>
              <a:gd name="connsiteX42" fmla="*/ 330741 w 992221"/>
              <a:gd name="connsiteY42" fmla="*/ 661481 h 749030"/>
              <a:gd name="connsiteX43" fmla="*/ 389107 w 992221"/>
              <a:gd name="connsiteY43" fmla="*/ 637162 h 749030"/>
              <a:gd name="connsiteX44" fmla="*/ 452336 w 992221"/>
              <a:gd name="connsiteY44" fmla="*/ 680936 h 749030"/>
              <a:gd name="connsiteX45" fmla="*/ 515566 w 992221"/>
              <a:gd name="connsiteY45" fmla="*/ 676072 h 749030"/>
              <a:gd name="connsiteX46" fmla="*/ 569068 w 992221"/>
              <a:gd name="connsiteY46" fmla="*/ 680936 h 749030"/>
              <a:gd name="connsiteX47" fmla="*/ 598251 w 992221"/>
              <a:gd name="connsiteY47" fmla="*/ 690664 h 749030"/>
              <a:gd name="connsiteX48" fmla="*/ 642026 w 992221"/>
              <a:gd name="connsiteY48" fmla="*/ 676072 h 749030"/>
              <a:gd name="connsiteX49" fmla="*/ 710119 w 992221"/>
              <a:gd name="connsiteY49" fmla="*/ 700392 h 749030"/>
              <a:gd name="connsiteX50" fmla="*/ 749030 w 992221"/>
              <a:gd name="connsiteY50" fmla="*/ 695528 h 749030"/>
              <a:gd name="connsiteX51" fmla="*/ 797668 w 992221"/>
              <a:gd name="connsiteY51" fmla="*/ 719847 h 749030"/>
              <a:gd name="connsiteX52" fmla="*/ 846307 w 992221"/>
              <a:gd name="connsiteY52" fmla="*/ 729575 h 749030"/>
              <a:gd name="connsiteX53" fmla="*/ 870626 w 992221"/>
              <a:gd name="connsiteY53" fmla="*/ 724711 h 749030"/>
              <a:gd name="connsiteX54" fmla="*/ 894945 w 992221"/>
              <a:gd name="connsiteY54" fmla="*/ 739302 h 749030"/>
              <a:gd name="connsiteX55" fmla="*/ 919264 w 992221"/>
              <a:gd name="connsiteY55" fmla="*/ 749030 h 749030"/>
              <a:gd name="connsiteX56" fmla="*/ 992221 w 992221"/>
              <a:gd name="connsiteY56" fmla="*/ 184826 h 749030"/>
              <a:gd name="connsiteX0" fmla="*/ 1006541 w 1006541"/>
              <a:gd name="connsiteY0" fmla="*/ 182379 h 749030"/>
              <a:gd name="connsiteX1" fmla="*/ 262647 w 1006541"/>
              <a:gd name="connsiteY1" fmla="*/ 0 h 749030"/>
              <a:gd name="connsiteX2" fmla="*/ 291830 w 1006541"/>
              <a:gd name="connsiteY2" fmla="*/ 24319 h 749030"/>
              <a:gd name="connsiteX3" fmla="*/ 325877 w 1006541"/>
              <a:gd name="connsiteY3" fmla="*/ 63230 h 749030"/>
              <a:gd name="connsiteX4" fmla="*/ 296694 w 1006541"/>
              <a:gd name="connsiteY4" fmla="*/ 102141 h 749030"/>
              <a:gd name="connsiteX5" fmla="*/ 316149 w 1006541"/>
              <a:gd name="connsiteY5" fmla="*/ 136187 h 749030"/>
              <a:gd name="connsiteX6" fmla="*/ 296694 w 1006541"/>
              <a:gd name="connsiteY6" fmla="*/ 160506 h 749030"/>
              <a:gd name="connsiteX7" fmla="*/ 321013 w 1006541"/>
              <a:gd name="connsiteY7" fmla="*/ 189689 h 749030"/>
              <a:gd name="connsiteX8" fmla="*/ 321013 w 1006541"/>
              <a:gd name="connsiteY8" fmla="*/ 233464 h 749030"/>
              <a:gd name="connsiteX9" fmla="*/ 282102 w 1006541"/>
              <a:gd name="connsiteY9" fmla="*/ 243192 h 749030"/>
              <a:gd name="connsiteX10" fmla="*/ 277239 w 1006541"/>
              <a:gd name="connsiteY10" fmla="*/ 291830 h 749030"/>
              <a:gd name="connsiteX11" fmla="*/ 218873 w 1006541"/>
              <a:gd name="connsiteY11" fmla="*/ 350196 h 749030"/>
              <a:gd name="connsiteX12" fmla="*/ 189690 w 1006541"/>
              <a:gd name="connsiteY12" fmla="*/ 335604 h 749030"/>
              <a:gd name="connsiteX13" fmla="*/ 189690 w 1006541"/>
              <a:gd name="connsiteY13" fmla="*/ 335604 h 749030"/>
              <a:gd name="connsiteX14" fmla="*/ 238328 w 1006541"/>
              <a:gd name="connsiteY14" fmla="*/ 291830 h 749030"/>
              <a:gd name="connsiteX15" fmla="*/ 248056 w 1006541"/>
              <a:gd name="connsiteY15" fmla="*/ 262647 h 749030"/>
              <a:gd name="connsiteX16" fmla="*/ 218873 w 1006541"/>
              <a:gd name="connsiteY16" fmla="*/ 233464 h 749030"/>
              <a:gd name="connsiteX17" fmla="*/ 252919 w 1006541"/>
              <a:gd name="connsiteY17" fmla="*/ 204281 h 749030"/>
              <a:gd name="connsiteX18" fmla="*/ 238328 w 1006541"/>
              <a:gd name="connsiteY18" fmla="*/ 175098 h 749030"/>
              <a:gd name="connsiteX19" fmla="*/ 199417 w 1006541"/>
              <a:gd name="connsiteY19" fmla="*/ 145915 h 749030"/>
              <a:gd name="connsiteX20" fmla="*/ 34047 w 1006541"/>
              <a:gd name="connsiteY20" fmla="*/ 63230 h 749030"/>
              <a:gd name="connsiteX21" fmla="*/ 0 w 1006541"/>
              <a:gd name="connsiteY21" fmla="*/ 92413 h 749030"/>
              <a:gd name="connsiteX22" fmla="*/ 29183 w 1006541"/>
              <a:gd name="connsiteY22" fmla="*/ 189689 h 749030"/>
              <a:gd name="connsiteX23" fmla="*/ 24319 w 1006541"/>
              <a:gd name="connsiteY23" fmla="*/ 223736 h 749030"/>
              <a:gd name="connsiteX24" fmla="*/ 9728 w 1006541"/>
              <a:gd name="connsiteY24" fmla="*/ 286966 h 749030"/>
              <a:gd name="connsiteX25" fmla="*/ 14592 w 1006541"/>
              <a:gd name="connsiteY25" fmla="*/ 306421 h 749030"/>
              <a:gd name="connsiteX26" fmla="*/ 34047 w 1006541"/>
              <a:gd name="connsiteY26" fmla="*/ 306421 h 749030"/>
              <a:gd name="connsiteX27" fmla="*/ 48639 w 1006541"/>
              <a:gd name="connsiteY27" fmla="*/ 325877 h 749030"/>
              <a:gd name="connsiteX28" fmla="*/ 43775 w 1006541"/>
              <a:gd name="connsiteY28" fmla="*/ 345332 h 749030"/>
              <a:gd name="connsiteX29" fmla="*/ 14592 w 1006541"/>
              <a:gd name="connsiteY29" fmla="*/ 345332 h 749030"/>
              <a:gd name="connsiteX30" fmla="*/ 29183 w 1006541"/>
              <a:gd name="connsiteY30" fmla="*/ 379379 h 749030"/>
              <a:gd name="connsiteX31" fmla="*/ 0 w 1006541"/>
              <a:gd name="connsiteY31" fmla="*/ 413426 h 749030"/>
              <a:gd name="connsiteX32" fmla="*/ 4864 w 1006541"/>
              <a:gd name="connsiteY32" fmla="*/ 452336 h 749030"/>
              <a:gd name="connsiteX33" fmla="*/ 43775 w 1006541"/>
              <a:gd name="connsiteY33" fmla="*/ 457200 h 749030"/>
              <a:gd name="connsiteX34" fmla="*/ 58366 w 1006541"/>
              <a:gd name="connsiteY34" fmla="*/ 476655 h 749030"/>
              <a:gd name="connsiteX35" fmla="*/ 136187 w 1006541"/>
              <a:gd name="connsiteY35" fmla="*/ 515566 h 749030"/>
              <a:gd name="connsiteX36" fmla="*/ 145915 w 1006541"/>
              <a:gd name="connsiteY36" fmla="*/ 627434 h 749030"/>
              <a:gd name="connsiteX37" fmla="*/ 145915 w 1006541"/>
              <a:gd name="connsiteY37" fmla="*/ 627434 h 749030"/>
              <a:gd name="connsiteX38" fmla="*/ 199417 w 1006541"/>
              <a:gd name="connsiteY38" fmla="*/ 622570 h 749030"/>
              <a:gd name="connsiteX39" fmla="*/ 223736 w 1006541"/>
              <a:gd name="connsiteY39" fmla="*/ 617706 h 749030"/>
              <a:gd name="connsiteX40" fmla="*/ 248056 w 1006541"/>
              <a:gd name="connsiteY40" fmla="*/ 617706 h 749030"/>
              <a:gd name="connsiteX41" fmla="*/ 272375 w 1006541"/>
              <a:gd name="connsiteY41" fmla="*/ 603115 h 749030"/>
              <a:gd name="connsiteX42" fmla="*/ 330741 w 1006541"/>
              <a:gd name="connsiteY42" fmla="*/ 661481 h 749030"/>
              <a:gd name="connsiteX43" fmla="*/ 389107 w 1006541"/>
              <a:gd name="connsiteY43" fmla="*/ 637162 h 749030"/>
              <a:gd name="connsiteX44" fmla="*/ 452336 w 1006541"/>
              <a:gd name="connsiteY44" fmla="*/ 680936 h 749030"/>
              <a:gd name="connsiteX45" fmla="*/ 515566 w 1006541"/>
              <a:gd name="connsiteY45" fmla="*/ 676072 h 749030"/>
              <a:gd name="connsiteX46" fmla="*/ 569068 w 1006541"/>
              <a:gd name="connsiteY46" fmla="*/ 680936 h 749030"/>
              <a:gd name="connsiteX47" fmla="*/ 598251 w 1006541"/>
              <a:gd name="connsiteY47" fmla="*/ 690664 h 749030"/>
              <a:gd name="connsiteX48" fmla="*/ 642026 w 1006541"/>
              <a:gd name="connsiteY48" fmla="*/ 676072 h 749030"/>
              <a:gd name="connsiteX49" fmla="*/ 710119 w 1006541"/>
              <a:gd name="connsiteY49" fmla="*/ 700392 h 749030"/>
              <a:gd name="connsiteX50" fmla="*/ 749030 w 1006541"/>
              <a:gd name="connsiteY50" fmla="*/ 695528 h 749030"/>
              <a:gd name="connsiteX51" fmla="*/ 797668 w 1006541"/>
              <a:gd name="connsiteY51" fmla="*/ 719847 h 749030"/>
              <a:gd name="connsiteX52" fmla="*/ 846307 w 1006541"/>
              <a:gd name="connsiteY52" fmla="*/ 729575 h 749030"/>
              <a:gd name="connsiteX53" fmla="*/ 870626 w 1006541"/>
              <a:gd name="connsiteY53" fmla="*/ 724711 h 749030"/>
              <a:gd name="connsiteX54" fmla="*/ 894945 w 1006541"/>
              <a:gd name="connsiteY54" fmla="*/ 739302 h 749030"/>
              <a:gd name="connsiteX55" fmla="*/ 919264 w 1006541"/>
              <a:gd name="connsiteY55" fmla="*/ 749030 h 749030"/>
              <a:gd name="connsiteX56" fmla="*/ 1006541 w 1006541"/>
              <a:gd name="connsiteY56" fmla="*/ 182379 h 74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06541" h="749030">
                <a:moveTo>
                  <a:pt x="1006541" y="182379"/>
                </a:moveTo>
                <a:lnTo>
                  <a:pt x="262647" y="0"/>
                </a:lnTo>
                <a:lnTo>
                  <a:pt x="291830" y="24319"/>
                </a:lnTo>
                <a:lnTo>
                  <a:pt x="325877" y="63230"/>
                </a:lnTo>
                <a:lnTo>
                  <a:pt x="296694" y="102141"/>
                </a:lnTo>
                <a:lnTo>
                  <a:pt x="316149" y="136187"/>
                </a:lnTo>
                <a:lnTo>
                  <a:pt x="296694" y="160506"/>
                </a:lnTo>
                <a:lnTo>
                  <a:pt x="321013" y="189689"/>
                </a:lnTo>
                <a:lnTo>
                  <a:pt x="321013" y="233464"/>
                </a:lnTo>
                <a:lnTo>
                  <a:pt x="282102" y="243192"/>
                </a:lnTo>
                <a:lnTo>
                  <a:pt x="277239" y="291830"/>
                </a:lnTo>
                <a:lnTo>
                  <a:pt x="218873" y="350196"/>
                </a:lnTo>
                <a:lnTo>
                  <a:pt x="189690" y="335604"/>
                </a:lnTo>
                <a:lnTo>
                  <a:pt x="189690" y="335604"/>
                </a:lnTo>
                <a:lnTo>
                  <a:pt x="238328" y="291830"/>
                </a:lnTo>
                <a:lnTo>
                  <a:pt x="248056" y="262647"/>
                </a:lnTo>
                <a:lnTo>
                  <a:pt x="218873" y="233464"/>
                </a:lnTo>
                <a:lnTo>
                  <a:pt x="252919" y="204281"/>
                </a:lnTo>
                <a:lnTo>
                  <a:pt x="238328" y="175098"/>
                </a:lnTo>
                <a:lnTo>
                  <a:pt x="199417" y="145915"/>
                </a:lnTo>
                <a:lnTo>
                  <a:pt x="34047" y="63230"/>
                </a:lnTo>
                <a:lnTo>
                  <a:pt x="0" y="92413"/>
                </a:lnTo>
                <a:lnTo>
                  <a:pt x="29183" y="189689"/>
                </a:lnTo>
                <a:lnTo>
                  <a:pt x="24319" y="223736"/>
                </a:lnTo>
                <a:lnTo>
                  <a:pt x="9728" y="286966"/>
                </a:lnTo>
                <a:lnTo>
                  <a:pt x="14592" y="306421"/>
                </a:lnTo>
                <a:lnTo>
                  <a:pt x="34047" y="306421"/>
                </a:lnTo>
                <a:lnTo>
                  <a:pt x="48639" y="325877"/>
                </a:lnTo>
                <a:lnTo>
                  <a:pt x="43775" y="345332"/>
                </a:lnTo>
                <a:lnTo>
                  <a:pt x="14592" y="345332"/>
                </a:lnTo>
                <a:lnTo>
                  <a:pt x="29183" y="379379"/>
                </a:lnTo>
                <a:lnTo>
                  <a:pt x="0" y="413426"/>
                </a:lnTo>
                <a:lnTo>
                  <a:pt x="4864" y="452336"/>
                </a:lnTo>
                <a:lnTo>
                  <a:pt x="43775" y="457200"/>
                </a:lnTo>
                <a:lnTo>
                  <a:pt x="58366" y="476655"/>
                </a:lnTo>
                <a:lnTo>
                  <a:pt x="136187" y="515566"/>
                </a:lnTo>
                <a:lnTo>
                  <a:pt x="145915" y="627434"/>
                </a:lnTo>
                <a:lnTo>
                  <a:pt x="145915" y="627434"/>
                </a:lnTo>
                <a:lnTo>
                  <a:pt x="199417" y="622570"/>
                </a:lnTo>
                <a:lnTo>
                  <a:pt x="223736" y="617706"/>
                </a:lnTo>
                <a:lnTo>
                  <a:pt x="248056" y="617706"/>
                </a:lnTo>
                <a:lnTo>
                  <a:pt x="272375" y="603115"/>
                </a:lnTo>
                <a:lnTo>
                  <a:pt x="330741" y="661481"/>
                </a:lnTo>
                <a:lnTo>
                  <a:pt x="389107" y="637162"/>
                </a:lnTo>
                <a:lnTo>
                  <a:pt x="452336" y="680936"/>
                </a:lnTo>
                <a:lnTo>
                  <a:pt x="515566" y="676072"/>
                </a:lnTo>
                <a:lnTo>
                  <a:pt x="569068" y="680936"/>
                </a:lnTo>
                <a:lnTo>
                  <a:pt x="598251" y="690664"/>
                </a:lnTo>
                <a:lnTo>
                  <a:pt x="642026" y="676072"/>
                </a:lnTo>
                <a:lnTo>
                  <a:pt x="710119" y="700392"/>
                </a:lnTo>
                <a:lnTo>
                  <a:pt x="749030" y="695528"/>
                </a:lnTo>
                <a:lnTo>
                  <a:pt x="797668" y="719847"/>
                </a:lnTo>
                <a:lnTo>
                  <a:pt x="846307" y="729575"/>
                </a:lnTo>
                <a:lnTo>
                  <a:pt x="870626" y="724711"/>
                </a:lnTo>
                <a:lnTo>
                  <a:pt x="894945" y="739302"/>
                </a:lnTo>
                <a:lnTo>
                  <a:pt x="919264" y="749030"/>
                </a:lnTo>
                <a:lnTo>
                  <a:pt x="1006541" y="182379"/>
                </a:lnTo>
                <a:close/>
              </a:path>
            </a:pathLst>
          </a:custGeom>
          <a:solidFill>
            <a:srgbClr val="CC0000"/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2133"/>
          </a:p>
        </p:txBody>
      </p:sp>
      <p:sp>
        <p:nvSpPr>
          <p:cNvPr id="7" name="Freeform 6"/>
          <p:cNvSpPr/>
          <p:nvPr/>
        </p:nvSpPr>
        <p:spPr>
          <a:xfrm>
            <a:off x="278726" y="1678697"/>
            <a:ext cx="1248342" cy="1135778"/>
          </a:xfrm>
          <a:custGeom>
            <a:avLst/>
            <a:gdLst>
              <a:gd name="connsiteX0" fmla="*/ 265568 w 1195057"/>
              <a:gd name="connsiteY0" fmla="*/ 0 h 1013988"/>
              <a:gd name="connsiteX1" fmla="*/ 250479 w 1195057"/>
              <a:gd name="connsiteY1" fmla="*/ 72428 h 1013988"/>
              <a:gd name="connsiteX2" fmla="*/ 250479 w 1195057"/>
              <a:gd name="connsiteY2" fmla="*/ 114677 h 1013988"/>
              <a:gd name="connsiteX3" fmla="*/ 232372 w 1195057"/>
              <a:gd name="connsiteY3" fmla="*/ 132784 h 1013988"/>
              <a:gd name="connsiteX4" fmla="*/ 217283 w 1195057"/>
              <a:gd name="connsiteY4" fmla="*/ 193140 h 1013988"/>
              <a:gd name="connsiteX5" fmla="*/ 172016 w 1195057"/>
              <a:gd name="connsiteY5" fmla="*/ 238408 h 1013988"/>
              <a:gd name="connsiteX6" fmla="*/ 162962 w 1195057"/>
              <a:gd name="connsiteY6" fmla="*/ 325925 h 1013988"/>
              <a:gd name="connsiteX7" fmla="*/ 54321 w 1195057"/>
              <a:gd name="connsiteY7" fmla="*/ 476816 h 1013988"/>
              <a:gd name="connsiteX8" fmla="*/ 54321 w 1195057"/>
              <a:gd name="connsiteY8" fmla="*/ 519065 h 1013988"/>
              <a:gd name="connsiteX9" fmla="*/ 21125 w 1195057"/>
              <a:gd name="connsiteY9" fmla="*/ 558297 h 1013988"/>
              <a:gd name="connsiteX10" fmla="*/ 15089 w 1195057"/>
              <a:gd name="connsiteY10" fmla="*/ 615636 h 1013988"/>
              <a:gd name="connsiteX11" fmla="*/ 0 w 1195057"/>
              <a:gd name="connsiteY11" fmla="*/ 688063 h 1013988"/>
              <a:gd name="connsiteX12" fmla="*/ 6036 w 1195057"/>
              <a:gd name="connsiteY12" fmla="*/ 748420 h 1013988"/>
              <a:gd name="connsiteX13" fmla="*/ 591493 w 1195057"/>
              <a:gd name="connsiteY13" fmla="*/ 917418 h 1013988"/>
              <a:gd name="connsiteX14" fmla="*/ 1029077 w 1195057"/>
              <a:gd name="connsiteY14" fmla="*/ 1013988 h 1013988"/>
              <a:gd name="connsiteX15" fmla="*/ 1071327 w 1195057"/>
              <a:gd name="connsiteY15" fmla="*/ 712206 h 1013988"/>
              <a:gd name="connsiteX16" fmla="*/ 1107541 w 1195057"/>
              <a:gd name="connsiteY16" fmla="*/ 642796 h 1013988"/>
              <a:gd name="connsiteX17" fmla="*/ 1092452 w 1195057"/>
              <a:gd name="connsiteY17" fmla="*/ 612618 h 1013988"/>
              <a:gd name="connsiteX18" fmla="*/ 1083398 w 1195057"/>
              <a:gd name="connsiteY18" fmla="*/ 615636 h 1013988"/>
              <a:gd name="connsiteX19" fmla="*/ 1083398 w 1195057"/>
              <a:gd name="connsiteY19" fmla="*/ 543208 h 1013988"/>
              <a:gd name="connsiteX20" fmla="*/ 1134701 w 1195057"/>
              <a:gd name="connsiteY20" fmla="*/ 519065 h 1013988"/>
              <a:gd name="connsiteX21" fmla="*/ 1149790 w 1195057"/>
              <a:gd name="connsiteY21" fmla="*/ 419477 h 1013988"/>
              <a:gd name="connsiteX22" fmla="*/ 1195057 w 1195057"/>
              <a:gd name="connsiteY22" fmla="*/ 392317 h 1013988"/>
              <a:gd name="connsiteX23" fmla="*/ 1195057 w 1195057"/>
              <a:gd name="connsiteY23" fmla="*/ 322907 h 1013988"/>
              <a:gd name="connsiteX24" fmla="*/ 1182986 w 1195057"/>
              <a:gd name="connsiteY24" fmla="*/ 292729 h 1013988"/>
              <a:gd name="connsiteX25" fmla="*/ 1164879 w 1195057"/>
              <a:gd name="connsiteY25" fmla="*/ 292729 h 1013988"/>
              <a:gd name="connsiteX26" fmla="*/ 1131683 w 1195057"/>
              <a:gd name="connsiteY26" fmla="*/ 271604 h 1013988"/>
              <a:gd name="connsiteX27" fmla="*/ 1089434 w 1195057"/>
              <a:gd name="connsiteY27" fmla="*/ 271604 h 1013988"/>
              <a:gd name="connsiteX28" fmla="*/ 1059256 w 1195057"/>
              <a:gd name="connsiteY28" fmla="*/ 268586 h 1013988"/>
              <a:gd name="connsiteX29" fmla="*/ 998899 w 1195057"/>
              <a:gd name="connsiteY29" fmla="*/ 235390 h 1013988"/>
              <a:gd name="connsiteX30" fmla="*/ 968721 w 1195057"/>
              <a:gd name="connsiteY30" fmla="*/ 247461 h 1013988"/>
              <a:gd name="connsiteX31" fmla="*/ 908364 w 1195057"/>
              <a:gd name="connsiteY31" fmla="*/ 220301 h 1013988"/>
              <a:gd name="connsiteX32" fmla="*/ 854044 w 1195057"/>
              <a:gd name="connsiteY32" fmla="*/ 235390 h 1013988"/>
              <a:gd name="connsiteX33" fmla="*/ 832919 w 1195057"/>
              <a:gd name="connsiteY33" fmla="*/ 226336 h 1013988"/>
              <a:gd name="connsiteX34" fmla="*/ 715224 w 1195057"/>
              <a:gd name="connsiteY34" fmla="*/ 226336 h 1013988"/>
              <a:gd name="connsiteX35" fmla="*/ 648832 w 1195057"/>
              <a:gd name="connsiteY35" fmla="*/ 181069 h 1013988"/>
              <a:gd name="connsiteX36" fmla="*/ 588475 w 1195057"/>
              <a:gd name="connsiteY36" fmla="*/ 208230 h 1013988"/>
              <a:gd name="connsiteX37" fmla="*/ 531137 w 1195057"/>
              <a:gd name="connsiteY37" fmla="*/ 144855 h 1013988"/>
              <a:gd name="connsiteX38" fmla="*/ 407406 w 1195057"/>
              <a:gd name="connsiteY38" fmla="*/ 172016 h 1013988"/>
              <a:gd name="connsiteX39" fmla="*/ 392317 w 1195057"/>
              <a:gd name="connsiteY39" fmla="*/ 60356 h 1013988"/>
              <a:gd name="connsiteX40" fmla="*/ 265568 w 1195057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195057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23384 w 1206976"/>
              <a:gd name="connsiteY33" fmla="*/ 219195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88475 w 1206976"/>
              <a:gd name="connsiteY36" fmla="*/ 227272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7263 w 1206976"/>
              <a:gd name="connsiteY25" fmla="*/ 287969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06976" h="1033030">
                <a:moveTo>
                  <a:pt x="275103" y="0"/>
                </a:moveTo>
                <a:lnTo>
                  <a:pt x="250479" y="91470"/>
                </a:lnTo>
                <a:lnTo>
                  <a:pt x="250479" y="133719"/>
                </a:lnTo>
                <a:lnTo>
                  <a:pt x="232372" y="151826"/>
                </a:lnTo>
                <a:lnTo>
                  <a:pt x="217283" y="212182"/>
                </a:lnTo>
                <a:lnTo>
                  <a:pt x="172016" y="257450"/>
                </a:lnTo>
                <a:lnTo>
                  <a:pt x="162962" y="344967"/>
                </a:lnTo>
                <a:lnTo>
                  <a:pt x="54321" y="495858"/>
                </a:lnTo>
                <a:lnTo>
                  <a:pt x="54321" y="538107"/>
                </a:lnTo>
                <a:lnTo>
                  <a:pt x="21125" y="577339"/>
                </a:lnTo>
                <a:lnTo>
                  <a:pt x="15089" y="634678"/>
                </a:lnTo>
                <a:lnTo>
                  <a:pt x="0" y="707105"/>
                </a:lnTo>
                <a:lnTo>
                  <a:pt x="6036" y="767462"/>
                </a:lnTo>
                <a:lnTo>
                  <a:pt x="591493" y="936460"/>
                </a:lnTo>
                <a:lnTo>
                  <a:pt x="1029077" y="1033030"/>
                </a:lnTo>
                <a:lnTo>
                  <a:pt x="1071327" y="731248"/>
                </a:lnTo>
                <a:lnTo>
                  <a:pt x="1107541" y="661838"/>
                </a:lnTo>
                <a:lnTo>
                  <a:pt x="1092452" y="631660"/>
                </a:lnTo>
                <a:lnTo>
                  <a:pt x="1083398" y="634678"/>
                </a:lnTo>
                <a:lnTo>
                  <a:pt x="1083398" y="562250"/>
                </a:lnTo>
                <a:lnTo>
                  <a:pt x="1134701" y="538107"/>
                </a:lnTo>
                <a:lnTo>
                  <a:pt x="1149790" y="438519"/>
                </a:lnTo>
                <a:lnTo>
                  <a:pt x="1206976" y="411359"/>
                </a:lnTo>
                <a:cubicBezTo>
                  <a:pt x="1206181" y="388222"/>
                  <a:pt x="1205387" y="365086"/>
                  <a:pt x="1204592" y="341949"/>
                </a:cubicBezTo>
                <a:lnTo>
                  <a:pt x="1182986" y="311771"/>
                </a:lnTo>
                <a:lnTo>
                  <a:pt x="1167263" y="287969"/>
                </a:lnTo>
                <a:lnTo>
                  <a:pt x="1131683" y="290646"/>
                </a:lnTo>
                <a:lnTo>
                  <a:pt x="1089434" y="290646"/>
                </a:lnTo>
                <a:lnTo>
                  <a:pt x="1061640" y="275727"/>
                </a:lnTo>
                <a:lnTo>
                  <a:pt x="1006050" y="247291"/>
                </a:lnTo>
                <a:lnTo>
                  <a:pt x="968721" y="266503"/>
                </a:lnTo>
                <a:cubicBezTo>
                  <a:pt x="965502" y="266267"/>
                  <a:pt x="969436" y="261270"/>
                  <a:pt x="966217" y="261034"/>
                </a:cubicBezTo>
                <a:lnTo>
                  <a:pt x="908364" y="239343"/>
                </a:lnTo>
                <a:lnTo>
                  <a:pt x="854044" y="254432"/>
                </a:lnTo>
                <a:lnTo>
                  <a:pt x="823384" y="238237"/>
                </a:lnTo>
                <a:lnTo>
                  <a:pt x="717607" y="233477"/>
                </a:lnTo>
                <a:lnTo>
                  <a:pt x="648832" y="200111"/>
                </a:lnTo>
                <a:lnTo>
                  <a:pt x="593242" y="215370"/>
                </a:lnTo>
                <a:lnTo>
                  <a:pt x="531137" y="163897"/>
                </a:lnTo>
                <a:lnTo>
                  <a:pt x="407406" y="191058"/>
                </a:lnTo>
                <a:lnTo>
                  <a:pt x="392317" y="79398"/>
                </a:lnTo>
                <a:lnTo>
                  <a:pt x="275103" y="0"/>
                </a:lnTo>
                <a:close/>
              </a:path>
            </a:pathLst>
          </a:custGeom>
          <a:solidFill>
            <a:srgbClr val="CC0000"/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57622" y="2712880"/>
            <a:ext cx="1013455" cy="1645222"/>
          </a:xfrm>
          <a:custGeom>
            <a:avLst/>
            <a:gdLst>
              <a:gd name="connsiteX0" fmla="*/ 111660 w 965703"/>
              <a:gd name="connsiteY0" fmla="*/ 0 h 1481751"/>
              <a:gd name="connsiteX1" fmla="*/ 0 w 965703"/>
              <a:gd name="connsiteY1" fmla="*/ 552262 h 1481751"/>
              <a:gd name="connsiteX2" fmla="*/ 669957 w 965703"/>
              <a:gd name="connsiteY2" fmla="*/ 1481751 h 1481751"/>
              <a:gd name="connsiteX3" fmla="*/ 700135 w 965703"/>
              <a:gd name="connsiteY3" fmla="*/ 1421394 h 1481751"/>
              <a:gd name="connsiteX4" fmla="*/ 688064 w 965703"/>
              <a:gd name="connsiteY4" fmla="*/ 1351984 h 1481751"/>
              <a:gd name="connsiteX5" fmla="*/ 712206 w 965703"/>
              <a:gd name="connsiteY5" fmla="*/ 1276539 h 1481751"/>
              <a:gd name="connsiteX6" fmla="*/ 808777 w 965703"/>
              <a:gd name="connsiteY6" fmla="*/ 1309735 h 1481751"/>
              <a:gd name="connsiteX7" fmla="*/ 965703 w 965703"/>
              <a:gd name="connsiteY7" fmla="*/ 178052 h 1481751"/>
              <a:gd name="connsiteX8" fmla="*/ 111660 w 965703"/>
              <a:gd name="connsiteY8" fmla="*/ 0 h 1481751"/>
              <a:gd name="connsiteX0" fmla="*/ 125955 w 979998"/>
              <a:gd name="connsiteY0" fmla="*/ 0 h 1481751"/>
              <a:gd name="connsiteX1" fmla="*/ 0 w 979998"/>
              <a:gd name="connsiteY1" fmla="*/ 552491 h 1481751"/>
              <a:gd name="connsiteX2" fmla="*/ 684252 w 979998"/>
              <a:gd name="connsiteY2" fmla="*/ 1481751 h 1481751"/>
              <a:gd name="connsiteX3" fmla="*/ 714430 w 979998"/>
              <a:gd name="connsiteY3" fmla="*/ 1421394 h 1481751"/>
              <a:gd name="connsiteX4" fmla="*/ 702359 w 979998"/>
              <a:gd name="connsiteY4" fmla="*/ 1351984 h 1481751"/>
              <a:gd name="connsiteX5" fmla="*/ 726501 w 979998"/>
              <a:gd name="connsiteY5" fmla="*/ 1276539 h 1481751"/>
              <a:gd name="connsiteX6" fmla="*/ 823072 w 979998"/>
              <a:gd name="connsiteY6" fmla="*/ 1309735 h 1481751"/>
              <a:gd name="connsiteX7" fmla="*/ 979998 w 979998"/>
              <a:gd name="connsiteY7" fmla="*/ 178052 h 1481751"/>
              <a:gd name="connsiteX8" fmla="*/ 125955 w 979998"/>
              <a:gd name="connsiteY8" fmla="*/ 0 h 1481751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02359 w 979998"/>
              <a:gd name="connsiteY4" fmla="*/ 1351984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43557 w 979998"/>
              <a:gd name="connsiteY5" fmla="*/ 128897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998" h="1496659">
                <a:moveTo>
                  <a:pt x="125955" y="0"/>
                </a:moveTo>
                <a:lnTo>
                  <a:pt x="0" y="552491"/>
                </a:lnTo>
                <a:lnTo>
                  <a:pt x="684608" y="1496659"/>
                </a:lnTo>
                <a:lnTo>
                  <a:pt x="714430" y="1421394"/>
                </a:lnTo>
                <a:lnTo>
                  <a:pt x="712255" y="1359690"/>
                </a:lnTo>
                <a:lnTo>
                  <a:pt x="743557" y="1288979"/>
                </a:lnTo>
                <a:lnTo>
                  <a:pt x="823072" y="1309735"/>
                </a:lnTo>
                <a:lnTo>
                  <a:pt x="979998" y="178052"/>
                </a:lnTo>
                <a:lnTo>
                  <a:pt x="125955" y="0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607387" y="2908653"/>
            <a:ext cx="865627" cy="1182885"/>
          </a:xfrm>
          <a:custGeom>
            <a:avLst/>
            <a:gdLst>
              <a:gd name="connsiteX0" fmla="*/ 132784 w 835937"/>
              <a:gd name="connsiteY0" fmla="*/ 0 h 1059255"/>
              <a:gd name="connsiteX1" fmla="*/ 0 w 835937"/>
              <a:gd name="connsiteY1" fmla="*/ 956649 h 1059255"/>
              <a:gd name="connsiteX2" fmla="*/ 775580 w 835937"/>
              <a:gd name="connsiteY2" fmla="*/ 1059255 h 1059255"/>
              <a:gd name="connsiteX3" fmla="*/ 835937 w 835937"/>
              <a:gd name="connsiteY3" fmla="*/ 286693 h 1059255"/>
              <a:gd name="connsiteX4" fmla="*/ 540190 w 835937"/>
              <a:gd name="connsiteY4" fmla="*/ 250479 h 1059255"/>
              <a:gd name="connsiteX5" fmla="*/ 555279 w 835937"/>
              <a:gd name="connsiteY5" fmla="*/ 69410 h 1059255"/>
              <a:gd name="connsiteX6" fmla="*/ 132784 w 835937"/>
              <a:gd name="connsiteY6" fmla="*/ 0 h 1059255"/>
              <a:gd name="connsiteX0" fmla="*/ 132784 w 835937"/>
              <a:gd name="connsiteY0" fmla="*/ 0 h 1075929"/>
              <a:gd name="connsiteX1" fmla="*/ 0 w 835937"/>
              <a:gd name="connsiteY1" fmla="*/ 956649 h 1075929"/>
              <a:gd name="connsiteX2" fmla="*/ 763683 w 835937"/>
              <a:gd name="connsiteY2" fmla="*/ 1075929 h 1075929"/>
              <a:gd name="connsiteX3" fmla="*/ 835937 w 835937"/>
              <a:gd name="connsiteY3" fmla="*/ 286693 h 1075929"/>
              <a:gd name="connsiteX4" fmla="*/ 540190 w 835937"/>
              <a:gd name="connsiteY4" fmla="*/ 250479 h 1075929"/>
              <a:gd name="connsiteX5" fmla="*/ 555279 w 835937"/>
              <a:gd name="connsiteY5" fmla="*/ 69410 h 1075929"/>
              <a:gd name="connsiteX6" fmla="*/ 132784 w 835937"/>
              <a:gd name="connsiteY6" fmla="*/ 0 h 10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937" h="1075929">
                <a:moveTo>
                  <a:pt x="132784" y="0"/>
                </a:moveTo>
                <a:lnTo>
                  <a:pt x="0" y="956649"/>
                </a:lnTo>
                <a:lnTo>
                  <a:pt x="763683" y="1075929"/>
                </a:lnTo>
                <a:lnTo>
                  <a:pt x="835937" y="286693"/>
                </a:lnTo>
                <a:lnTo>
                  <a:pt x="540190" y="250479"/>
                </a:lnTo>
                <a:lnTo>
                  <a:pt x="555279" y="69410"/>
                </a:lnTo>
                <a:lnTo>
                  <a:pt x="13278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379867" y="3960777"/>
            <a:ext cx="1026596" cy="1320713"/>
          </a:xfrm>
          <a:custGeom>
            <a:avLst/>
            <a:gdLst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45268 w 995882"/>
              <a:gd name="connsiteY12" fmla="*/ 802741 h 1201093"/>
              <a:gd name="connsiteX13" fmla="*/ 21125 w 995882"/>
              <a:gd name="connsiteY13" fmla="*/ 787652 h 1201093"/>
              <a:gd name="connsiteX14" fmla="*/ 0 w 995882"/>
              <a:gd name="connsiteY14" fmla="*/ 811794 h 1201093"/>
              <a:gd name="connsiteX15" fmla="*/ 0 w 995882"/>
              <a:gd name="connsiteY15" fmla="*/ 838955 h 1201093"/>
              <a:gd name="connsiteX16" fmla="*/ 576404 w 995882"/>
              <a:gd name="connsiteY16" fmla="*/ 1170915 h 1201093"/>
              <a:gd name="connsiteX17" fmla="*/ 908365 w 995882"/>
              <a:gd name="connsiteY17" fmla="*/ 1201093 h 1201093"/>
              <a:gd name="connsiteX18" fmla="*/ 995882 w 995882"/>
              <a:gd name="connsiteY18" fmla="*/ 102606 h 1201093"/>
              <a:gd name="connsiteX19" fmla="*/ 223319 w 995882"/>
              <a:gd name="connsiteY19" fmla="*/ 0 h 1201093"/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21125 w 995882"/>
              <a:gd name="connsiteY12" fmla="*/ 787652 h 1201093"/>
              <a:gd name="connsiteX13" fmla="*/ 0 w 995882"/>
              <a:gd name="connsiteY13" fmla="*/ 811794 h 1201093"/>
              <a:gd name="connsiteX14" fmla="*/ 0 w 995882"/>
              <a:gd name="connsiteY14" fmla="*/ 838955 h 1201093"/>
              <a:gd name="connsiteX15" fmla="*/ 576404 w 995882"/>
              <a:gd name="connsiteY15" fmla="*/ 1170915 h 1201093"/>
              <a:gd name="connsiteX16" fmla="*/ 908365 w 995882"/>
              <a:gd name="connsiteY16" fmla="*/ 1201093 h 1201093"/>
              <a:gd name="connsiteX17" fmla="*/ 995882 w 995882"/>
              <a:gd name="connsiteY17" fmla="*/ 102606 h 1201093"/>
              <a:gd name="connsiteX18" fmla="*/ 223319 w 995882"/>
              <a:gd name="connsiteY18" fmla="*/ 0 h 1201093"/>
              <a:gd name="connsiteX0" fmla="*/ 223319 w 991638"/>
              <a:gd name="connsiteY0" fmla="*/ 0 h 1201093"/>
              <a:gd name="connsiteX1" fmla="*/ 199177 w 991638"/>
              <a:gd name="connsiteY1" fmla="*/ 172016 h 1201093"/>
              <a:gd name="connsiteX2" fmla="*/ 108642 w 991638"/>
              <a:gd name="connsiteY2" fmla="*/ 147873 h 1201093"/>
              <a:gd name="connsiteX3" fmla="*/ 75446 w 991638"/>
              <a:gd name="connsiteY3" fmla="*/ 223319 h 1201093"/>
              <a:gd name="connsiteX4" fmla="*/ 84499 w 991638"/>
              <a:gd name="connsiteY4" fmla="*/ 286693 h 1201093"/>
              <a:gd name="connsiteX5" fmla="*/ 66392 w 991638"/>
              <a:gd name="connsiteY5" fmla="*/ 344032 h 1201093"/>
              <a:gd name="connsiteX6" fmla="*/ 78464 w 991638"/>
              <a:gd name="connsiteY6" fmla="*/ 383264 h 1201093"/>
              <a:gd name="connsiteX7" fmla="*/ 132785 w 991638"/>
              <a:gd name="connsiteY7" fmla="*/ 510012 h 1201093"/>
              <a:gd name="connsiteX8" fmla="*/ 132785 w 991638"/>
              <a:gd name="connsiteY8" fmla="*/ 528119 h 1201093"/>
              <a:gd name="connsiteX9" fmla="*/ 78464 w 991638"/>
              <a:gd name="connsiteY9" fmla="*/ 552262 h 1201093"/>
              <a:gd name="connsiteX10" fmla="*/ 66392 w 991638"/>
              <a:gd name="connsiteY10" fmla="*/ 633743 h 1201093"/>
              <a:gd name="connsiteX11" fmla="*/ 15089 w 991638"/>
              <a:gd name="connsiteY11" fmla="*/ 715224 h 1201093"/>
              <a:gd name="connsiteX12" fmla="*/ 21125 w 991638"/>
              <a:gd name="connsiteY12" fmla="*/ 787652 h 1201093"/>
              <a:gd name="connsiteX13" fmla="*/ 0 w 991638"/>
              <a:gd name="connsiteY13" fmla="*/ 811794 h 1201093"/>
              <a:gd name="connsiteX14" fmla="*/ 0 w 991638"/>
              <a:gd name="connsiteY14" fmla="*/ 838955 h 1201093"/>
              <a:gd name="connsiteX15" fmla="*/ 576404 w 991638"/>
              <a:gd name="connsiteY15" fmla="*/ 1170915 h 1201093"/>
              <a:gd name="connsiteX16" fmla="*/ 908365 w 991638"/>
              <a:gd name="connsiteY16" fmla="*/ 1201093 h 1201093"/>
              <a:gd name="connsiteX17" fmla="*/ 991638 w 991638"/>
              <a:gd name="connsiteY17" fmla="*/ 112071 h 1201093"/>
              <a:gd name="connsiteX18" fmla="*/ 223319 w 991638"/>
              <a:gd name="connsiteY18" fmla="*/ 0 h 120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1638" h="1201093">
                <a:moveTo>
                  <a:pt x="223319" y="0"/>
                </a:moveTo>
                <a:lnTo>
                  <a:pt x="199177" y="172016"/>
                </a:lnTo>
                <a:lnTo>
                  <a:pt x="108642" y="147873"/>
                </a:lnTo>
                <a:lnTo>
                  <a:pt x="75446" y="223319"/>
                </a:lnTo>
                <a:lnTo>
                  <a:pt x="84499" y="286693"/>
                </a:lnTo>
                <a:lnTo>
                  <a:pt x="66392" y="344032"/>
                </a:lnTo>
                <a:lnTo>
                  <a:pt x="78464" y="383264"/>
                </a:lnTo>
                <a:lnTo>
                  <a:pt x="132785" y="510012"/>
                </a:lnTo>
                <a:lnTo>
                  <a:pt x="132785" y="528119"/>
                </a:lnTo>
                <a:lnTo>
                  <a:pt x="78464" y="552262"/>
                </a:lnTo>
                <a:lnTo>
                  <a:pt x="66392" y="633743"/>
                </a:lnTo>
                <a:lnTo>
                  <a:pt x="15089" y="715224"/>
                </a:lnTo>
                <a:lnTo>
                  <a:pt x="21125" y="787652"/>
                </a:lnTo>
                <a:lnTo>
                  <a:pt x="0" y="811794"/>
                </a:lnTo>
                <a:lnTo>
                  <a:pt x="0" y="838955"/>
                </a:lnTo>
                <a:lnTo>
                  <a:pt x="576404" y="1170915"/>
                </a:lnTo>
                <a:lnTo>
                  <a:pt x="908365" y="1201093"/>
                </a:lnTo>
                <a:lnTo>
                  <a:pt x="991638" y="112071"/>
                </a:lnTo>
                <a:lnTo>
                  <a:pt x="223319" y="0"/>
                </a:lnTo>
                <a:close/>
              </a:path>
            </a:pathLst>
          </a:custGeom>
          <a:solidFill>
            <a:srgbClr val="CC0000"/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278644" y="4081134"/>
            <a:ext cx="1061089" cy="1216035"/>
          </a:xfrm>
          <a:custGeom>
            <a:avLst/>
            <a:gdLst>
              <a:gd name="connsiteX0" fmla="*/ 87517 w 1026059"/>
              <a:gd name="connsiteY0" fmla="*/ 0 h 1107540"/>
              <a:gd name="connsiteX1" fmla="*/ 0 w 1026059"/>
              <a:gd name="connsiteY1" fmla="*/ 1098487 h 1107540"/>
              <a:gd name="connsiteX2" fmla="*/ 165980 w 1026059"/>
              <a:gd name="connsiteY2" fmla="*/ 1107540 h 1107540"/>
              <a:gd name="connsiteX3" fmla="*/ 172016 w 1026059"/>
              <a:gd name="connsiteY3" fmla="*/ 1029077 h 1107540"/>
              <a:gd name="connsiteX4" fmla="*/ 416459 w 1026059"/>
              <a:gd name="connsiteY4" fmla="*/ 1032095 h 1107540"/>
              <a:gd name="connsiteX5" fmla="*/ 425513 w 1026059"/>
              <a:gd name="connsiteY5" fmla="*/ 992863 h 1107540"/>
              <a:gd name="connsiteX6" fmla="*/ 1010970 w 1026059"/>
              <a:gd name="connsiteY6" fmla="*/ 1020023 h 1107540"/>
              <a:gd name="connsiteX7" fmla="*/ 1026059 w 1026059"/>
              <a:gd name="connsiteY7" fmla="*/ 54321 h 1107540"/>
              <a:gd name="connsiteX8" fmla="*/ 377228 w 1026059"/>
              <a:gd name="connsiteY8" fmla="*/ 24142 h 1107540"/>
              <a:gd name="connsiteX9" fmla="*/ 238408 w 1026059"/>
              <a:gd name="connsiteY9" fmla="*/ 9053 h 1107540"/>
              <a:gd name="connsiteX10" fmla="*/ 87517 w 1026059"/>
              <a:gd name="connsiteY10" fmla="*/ 0 h 11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6059" h="1107540">
                <a:moveTo>
                  <a:pt x="87517" y="0"/>
                </a:moveTo>
                <a:lnTo>
                  <a:pt x="0" y="1098487"/>
                </a:lnTo>
                <a:lnTo>
                  <a:pt x="165980" y="1107540"/>
                </a:lnTo>
                <a:lnTo>
                  <a:pt x="172016" y="1029077"/>
                </a:lnTo>
                <a:lnTo>
                  <a:pt x="416459" y="1032095"/>
                </a:lnTo>
                <a:lnTo>
                  <a:pt x="425513" y="992863"/>
                </a:lnTo>
                <a:lnTo>
                  <a:pt x="1010970" y="1020023"/>
                </a:lnTo>
                <a:lnTo>
                  <a:pt x="1026059" y="54321"/>
                </a:lnTo>
                <a:lnTo>
                  <a:pt x="377228" y="24142"/>
                </a:lnTo>
                <a:lnTo>
                  <a:pt x="238408" y="9053"/>
                </a:lnTo>
                <a:lnTo>
                  <a:pt x="87517" y="0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361593" y="3222619"/>
            <a:ext cx="1135004" cy="922928"/>
          </a:xfrm>
          <a:custGeom>
            <a:avLst/>
            <a:gdLst>
              <a:gd name="connsiteX0" fmla="*/ 54321 w 1083398"/>
              <a:gd name="connsiteY0" fmla="*/ 0 h 838954"/>
              <a:gd name="connsiteX1" fmla="*/ 0 w 1083398"/>
              <a:gd name="connsiteY1" fmla="*/ 778598 h 838954"/>
              <a:gd name="connsiteX2" fmla="*/ 359121 w 1083398"/>
              <a:gd name="connsiteY2" fmla="*/ 811794 h 838954"/>
              <a:gd name="connsiteX3" fmla="*/ 926471 w 1083398"/>
              <a:gd name="connsiteY3" fmla="*/ 838954 h 838954"/>
              <a:gd name="connsiteX4" fmla="*/ 1071327 w 1083398"/>
              <a:gd name="connsiteY4" fmla="*/ 832919 h 838954"/>
              <a:gd name="connsiteX5" fmla="*/ 1083398 w 1083398"/>
              <a:gd name="connsiteY5" fmla="*/ 69410 h 838954"/>
              <a:gd name="connsiteX6" fmla="*/ 639778 w 1083398"/>
              <a:gd name="connsiteY6" fmla="*/ 45267 h 838954"/>
              <a:gd name="connsiteX7" fmla="*/ 416460 w 1083398"/>
              <a:gd name="connsiteY7" fmla="*/ 27160 h 838954"/>
              <a:gd name="connsiteX8" fmla="*/ 54321 w 1083398"/>
              <a:gd name="connsiteY8" fmla="*/ 0 h 838954"/>
              <a:gd name="connsiteX0" fmla="*/ 68618 w 1097695"/>
              <a:gd name="connsiteY0" fmla="*/ 0 h 838954"/>
              <a:gd name="connsiteX1" fmla="*/ 0 w 1097695"/>
              <a:gd name="connsiteY1" fmla="*/ 780977 h 838954"/>
              <a:gd name="connsiteX2" fmla="*/ 373418 w 1097695"/>
              <a:gd name="connsiteY2" fmla="*/ 811794 h 838954"/>
              <a:gd name="connsiteX3" fmla="*/ 940768 w 1097695"/>
              <a:gd name="connsiteY3" fmla="*/ 838954 h 838954"/>
              <a:gd name="connsiteX4" fmla="*/ 1085624 w 1097695"/>
              <a:gd name="connsiteY4" fmla="*/ 832919 h 838954"/>
              <a:gd name="connsiteX5" fmla="*/ 1097695 w 1097695"/>
              <a:gd name="connsiteY5" fmla="*/ 69410 h 838954"/>
              <a:gd name="connsiteX6" fmla="*/ 654075 w 1097695"/>
              <a:gd name="connsiteY6" fmla="*/ 45267 h 838954"/>
              <a:gd name="connsiteX7" fmla="*/ 430757 w 1097695"/>
              <a:gd name="connsiteY7" fmla="*/ 27160 h 838954"/>
              <a:gd name="connsiteX8" fmla="*/ 68618 w 1097695"/>
              <a:gd name="connsiteY8" fmla="*/ 0 h 83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695" h="838954">
                <a:moveTo>
                  <a:pt x="68618" y="0"/>
                </a:moveTo>
                <a:lnTo>
                  <a:pt x="0" y="780977"/>
                </a:lnTo>
                <a:lnTo>
                  <a:pt x="373418" y="811794"/>
                </a:lnTo>
                <a:lnTo>
                  <a:pt x="940768" y="838954"/>
                </a:lnTo>
                <a:lnTo>
                  <a:pt x="1085624" y="832919"/>
                </a:lnTo>
                <a:lnTo>
                  <a:pt x="1097695" y="69410"/>
                </a:lnTo>
                <a:lnTo>
                  <a:pt x="654075" y="45267"/>
                </a:lnTo>
                <a:lnTo>
                  <a:pt x="430757" y="27160"/>
                </a:lnTo>
                <a:lnTo>
                  <a:pt x="6861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144734" y="2354967"/>
            <a:ext cx="1084085" cy="935141"/>
          </a:xfrm>
          <a:custGeom>
            <a:avLst/>
            <a:gdLst>
              <a:gd name="connsiteX0" fmla="*/ 81481 w 1047184"/>
              <a:gd name="connsiteY0" fmla="*/ 0 h 851025"/>
              <a:gd name="connsiteX1" fmla="*/ 12071 w 1047184"/>
              <a:gd name="connsiteY1" fmla="*/ 576404 h 851025"/>
              <a:gd name="connsiteX2" fmla="*/ 0 w 1047184"/>
              <a:gd name="connsiteY2" fmla="*/ 751437 h 851025"/>
              <a:gd name="connsiteX3" fmla="*/ 289711 w 1047184"/>
              <a:gd name="connsiteY3" fmla="*/ 796705 h 851025"/>
              <a:gd name="connsiteX4" fmla="*/ 1017006 w 1047184"/>
              <a:gd name="connsiteY4" fmla="*/ 851025 h 851025"/>
              <a:gd name="connsiteX5" fmla="*/ 1047184 w 1047184"/>
              <a:gd name="connsiteY5" fmla="*/ 78463 h 851025"/>
              <a:gd name="connsiteX6" fmla="*/ 81481 w 1047184"/>
              <a:gd name="connsiteY6" fmla="*/ 0 h 85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184" h="851025">
                <a:moveTo>
                  <a:pt x="81481" y="0"/>
                </a:moveTo>
                <a:lnTo>
                  <a:pt x="12071" y="576404"/>
                </a:lnTo>
                <a:lnTo>
                  <a:pt x="0" y="751437"/>
                </a:lnTo>
                <a:lnTo>
                  <a:pt x="289711" y="796705"/>
                </a:lnTo>
                <a:lnTo>
                  <a:pt x="1017006" y="851025"/>
                </a:lnTo>
                <a:lnTo>
                  <a:pt x="1047184" y="78463"/>
                </a:lnTo>
                <a:lnTo>
                  <a:pt x="81481" y="0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639018" y="1420968"/>
            <a:ext cx="1629412" cy="1046800"/>
          </a:xfrm>
          <a:custGeom>
            <a:avLst/>
            <a:gdLst>
              <a:gd name="connsiteX0" fmla="*/ 27160 w 1572285"/>
              <a:gd name="connsiteY0" fmla="*/ 0 h 944578"/>
              <a:gd name="connsiteX1" fmla="*/ 24142 w 1572285"/>
              <a:gd name="connsiteY1" fmla="*/ 63374 h 944578"/>
              <a:gd name="connsiteX2" fmla="*/ 0 w 1572285"/>
              <a:gd name="connsiteY2" fmla="*/ 129766 h 944578"/>
              <a:gd name="connsiteX3" fmla="*/ 12071 w 1572285"/>
              <a:gd name="connsiteY3" fmla="*/ 301782 h 944578"/>
              <a:gd name="connsiteX4" fmla="*/ 69410 w 1572285"/>
              <a:gd name="connsiteY4" fmla="*/ 374210 h 944578"/>
              <a:gd name="connsiteX5" fmla="*/ 93552 w 1572285"/>
              <a:gd name="connsiteY5" fmla="*/ 422495 h 944578"/>
              <a:gd name="connsiteX6" fmla="*/ 132784 w 1572285"/>
              <a:gd name="connsiteY6" fmla="*/ 455691 h 944578"/>
              <a:gd name="connsiteX7" fmla="*/ 162962 w 1572285"/>
              <a:gd name="connsiteY7" fmla="*/ 485869 h 944578"/>
              <a:gd name="connsiteX8" fmla="*/ 135802 w 1572285"/>
              <a:gd name="connsiteY8" fmla="*/ 567350 h 944578"/>
              <a:gd name="connsiteX9" fmla="*/ 144855 w 1572285"/>
              <a:gd name="connsiteY9" fmla="*/ 618653 h 944578"/>
              <a:gd name="connsiteX10" fmla="*/ 111659 w 1572285"/>
              <a:gd name="connsiteY10" fmla="*/ 645814 h 944578"/>
              <a:gd name="connsiteX11" fmla="*/ 117695 w 1572285"/>
              <a:gd name="connsiteY11" fmla="*/ 679010 h 944578"/>
              <a:gd name="connsiteX12" fmla="*/ 190122 w 1572285"/>
              <a:gd name="connsiteY12" fmla="*/ 675992 h 944578"/>
              <a:gd name="connsiteX13" fmla="*/ 208229 w 1572285"/>
              <a:gd name="connsiteY13" fmla="*/ 739366 h 944578"/>
              <a:gd name="connsiteX14" fmla="*/ 214265 w 1572285"/>
              <a:gd name="connsiteY14" fmla="*/ 775580 h 944578"/>
              <a:gd name="connsiteX15" fmla="*/ 235390 w 1572285"/>
              <a:gd name="connsiteY15" fmla="*/ 817830 h 944578"/>
              <a:gd name="connsiteX16" fmla="*/ 235390 w 1572285"/>
              <a:gd name="connsiteY16" fmla="*/ 848008 h 944578"/>
              <a:gd name="connsiteX17" fmla="*/ 307817 w 1572285"/>
              <a:gd name="connsiteY17" fmla="*/ 935525 h 944578"/>
              <a:gd name="connsiteX18" fmla="*/ 404388 w 1572285"/>
              <a:gd name="connsiteY18" fmla="*/ 917418 h 944578"/>
              <a:gd name="connsiteX19" fmla="*/ 422495 w 1572285"/>
              <a:gd name="connsiteY19" fmla="*/ 938542 h 944578"/>
              <a:gd name="connsiteX20" fmla="*/ 506994 w 1572285"/>
              <a:gd name="connsiteY20" fmla="*/ 899311 h 944578"/>
              <a:gd name="connsiteX21" fmla="*/ 546225 w 1572285"/>
              <a:gd name="connsiteY21" fmla="*/ 944578 h 944578"/>
              <a:gd name="connsiteX22" fmla="*/ 564332 w 1572285"/>
              <a:gd name="connsiteY22" fmla="*/ 844990 h 944578"/>
              <a:gd name="connsiteX23" fmla="*/ 1530035 w 1572285"/>
              <a:gd name="connsiteY23" fmla="*/ 935525 h 944578"/>
              <a:gd name="connsiteX24" fmla="*/ 1572285 w 1572285"/>
              <a:gd name="connsiteY24" fmla="*/ 190123 h 944578"/>
              <a:gd name="connsiteX25" fmla="*/ 1189021 w 1572285"/>
              <a:gd name="connsiteY25" fmla="*/ 156927 h 944578"/>
              <a:gd name="connsiteX26" fmla="*/ 1007952 w 1572285"/>
              <a:gd name="connsiteY26" fmla="*/ 141837 h 944578"/>
              <a:gd name="connsiteX27" fmla="*/ 908364 w 1572285"/>
              <a:gd name="connsiteY27" fmla="*/ 138820 h 944578"/>
              <a:gd name="connsiteX28" fmla="*/ 742384 w 1572285"/>
              <a:gd name="connsiteY28" fmla="*/ 111659 h 944578"/>
              <a:gd name="connsiteX29" fmla="*/ 597528 w 1572285"/>
              <a:gd name="connsiteY29" fmla="*/ 93552 h 944578"/>
              <a:gd name="connsiteX30" fmla="*/ 27160 w 1572285"/>
              <a:gd name="connsiteY30" fmla="*/ 0 h 944578"/>
              <a:gd name="connsiteX0" fmla="*/ 27160 w 1572285"/>
              <a:gd name="connsiteY0" fmla="*/ 0 h 944594"/>
              <a:gd name="connsiteX1" fmla="*/ 24142 w 1572285"/>
              <a:gd name="connsiteY1" fmla="*/ 63374 h 944594"/>
              <a:gd name="connsiteX2" fmla="*/ 0 w 1572285"/>
              <a:gd name="connsiteY2" fmla="*/ 129766 h 944594"/>
              <a:gd name="connsiteX3" fmla="*/ 12071 w 1572285"/>
              <a:gd name="connsiteY3" fmla="*/ 301782 h 944594"/>
              <a:gd name="connsiteX4" fmla="*/ 69410 w 1572285"/>
              <a:gd name="connsiteY4" fmla="*/ 374210 h 944594"/>
              <a:gd name="connsiteX5" fmla="*/ 93552 w 1572285"/>
              <a:gd name="connsiteY5" fmla="*/ 422495 h 944594"/>
              <a:gd name="connsiteX6" fmla="*/ 132784 w 1572285"/>
              <a:gd name="connsiteY6" fmla="*/ 455691 h 944594"/>
              <a:gd name="connsiteX7" fmla="*/ 162962 w 1572285"/>
              <a:gd name="connsiteY7" fmla="*/ 485869 h 944594"/>
              <a:gd name="connsiteX8" fmla="*/ 135802 w 1572285"/>
              <a:gd name="connsiteY8" fmla="*/ 567350 h 944594"/>
              <a:gd name="connsiteX9" fmla="*/ 144855 w 1572285"/>
              <a:gd name="connsiteY9" fmla="*/ 618653 h 944594"/>
              <a:gd name="connsiteX10" fmla="*/ 111659 w 1572285"/>
              <a:gd name="connsiteY10" fmla="*/ 645814 h 944594"/>
              <a:gd name="connsiteX11" fmla="*/ 117695 w 1572285"/>
              <a:gd name="connsiteY11" fmla="*/ 679010 h 944594"/>
              <a:gd name="connsiteX12" fmla="*/ 190122 w 1572285"/>
              <a:gd name="connsiteY12" fmla="*/ 675992 h 944594"/>
              <a:gd name="connsiteX13" fmla="*/ 208229 w 1572285"/>
              <a:gd name="connsiteY13" fmla="*/ 739366 h 944594"/>
              <a:gd name="connsiteX14" fmla="*/ 214265 w 1572285"/>
              <a:gd name="connsiteY14" fmla="*/ 775580 h 944594"/>
              <a:gd name="connsiteX15" fmla="*/ 235390 w 1572285"/>
              <a:gd name="connsiteY15" fmla="*/ 817830 h 944594"/>
              <a:gd name="connsiteX16" fmla="*/ 235390 w 1572285"/>
              <a:gd name="connsiteY16" fmla="*/ 848008 h 944594"/>
              <a:gd name="connsiteX17" fmla="*/ 307817 w 1572285"/>
              <a:gd name="connsiteY17" fmla="*/ 935525 h 944594"/>
              <a:gd name="connsiteX18" fmla="*/ 404388 w 1572285"/>
              <a:gd name="connsiteY18" fmla="*/ 917418 h 944594"/>
              <a:gd name="connsiteX19" fmla="*/ 422495 w 1572285"/>
              <a:gd name="connsiteY19" fmla="*/ 938542 h 944594"/>
              <a:gd name="connsiteX20" fmla="*/ 506994 w 1572285"/>
              <a:gd name="connsiteY20" fmla="*/ 899311 h 944594"/>
              <a:gd name="connsiteX21" fmla="*/ 557802 w 1572285"/>
              <a:gd name="connsiteY21" fmla="*/ 944594 h 944594"/>
              <a:gd name="connsiteX22" fmla="*/ 564332 w 1572285"/>
              <a:gd name="connsiteY22" fmla="*/ 844990 h 944594"/>
              <a:gd name="connsiteX23" fmla="*/ 1530035 w 1572285"/>
              <a:gd name="connsiteY23" fmla="*/ 935525 h 944594"/>
              <a:gd name="connsiteX24" fmla="*/ 1572285 w 1572285"/>
              <a:gd name="connsiteY24" fmla="*/ 190123 h 944594"/>
              <a:gd name="connsiteX25" fmla="*/ 1189021 w 1572285"/>
              <a:gd name="connsiteY25" fmla="*/ 156927 h 944594"/>
              <a:gd name="connsiteX26" fmla="*/ 1007952 w 1572285"/>
              <a:gd name="connsiteY26" fmla="*/ 141837 h 944594"/>
              <a:gd name="connsiteX27" fmla="*/ 908364 w 1572285"/>
              <a:gd name="connsiteY27" fmla="*/ 138820 h 944594"/>
              <a:gd name="connsiteX28" fmla="*/ 742384 w 1572285"/>
              <a:gd name="connsiteY28" fmla="*/ 111659 h 944594"/>
              <a:gd name="connsiteX29" fmla="*/ 597528 w 1572285"/>
              <a:gd name="connsiteY29" fmla="*/ 93552 h 944594"/>
              <a:gd name="connsiteX30" fmla="*/ 27160 w 1572285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71625 w 1574500"/>
              <a:gd name="connsiteY4" fmla="*/ 374210 h 944594"/>
              <a:gd name="connsiteX5" fmla="*/ 95767 w 1574500"/>
              <a:gd name="connsiteY5" fmla="*/ 422495 h 944594"/>
              <a:gd name="connsiteX6" fmla="*/ 134999 w 1574500"/>
              <a:gd name="connsiteY6" fmla="*/ 455691 h 944594"/>
              <a:gd name="connsiteX7" fmla="*/ 165177 w 1574500"/>
              <a:gd name="connsiteY7" fmla="*/ 485869 h 944594"/>
              <a:gd name="connsiteX8" fmla="*/ 138017 w 1574500"/>
              <a:gd name="connsiteY8" fmla="*/ 567350 h 944594"/>
              <a:gd name="connsiteX9" fmla="*/ 147070 w 1574500"/>
              <a:gd name="connsiteY9" fmla="*/ 618653 h 944594"/>
              <a:gd name="connsiteX10" fmla="*/ 113874 w 1574500"/>
              <a:gd name="connsiteY10" fmla="*/ 645814 h 944594"/>
              <a:gd name="connsiteX11" fmla="*/ 119910 w 1574500"/>
              <a:gd name="connsiteY11" fmla="*/ 679010 h 944594"/>
              <a:gd name="connsiteX12" fmla="*/ 192337 w 1574500"/>
              <a:gd name="connsiteY12" fmla="*/ 675992 h 944594"/>
              <a:gd name="connsiteX13" fmla="*/ 210444 w 1574500"/>
              <a:gd name="connsiteY13" fmla="*/ 739366 h 944594"/>
              <a:gd name="connsiteX14" fmla="*/ 216480 w 1574500"/>
              <a:gd name="connsiteY14" fmla="*/ 775580 h 944594"/>
              <a:gd name="connsiteX15" fmla="*/ 237605 w 1574500"/>
              <a:gd name="connsiteY15" fmla="*/ 817830 h 944594"/>
              <a:gd name="connsiteX16" fmla="*/ 237605 w 1574500"/>
              <a:gd name="connsiteY16" fmla="*/ 848008 h 944594"/>
              <a:gd name="connsiteX17" fmla="*/ 310032 w 1574500"/>
              <a:gd name="connsiteY17" fmla="*/ 935525 h 944594"/>
              <a:gd name="connsiteX18" fmla="*/ 406603 w 1574500"/>
              <a:gd name="connsiteY18" fmla="*/ 917418 h 944594"/>
              <a:gd name="connsiteX19" fmla="*/ 424710 w 1574500"/>
              <a:gd name="connsiteY19" fmla="*/ 938542 h 944594"/>
              <a:gd name="connsiteX20" fmla="*/ 509209 w 1574500"/>
              <a:gd name="connsiteY20" fmla="*/ 899311 h 944594"/>
              <a:gd name="connsiteX21" fmla="*/ 560017 w 1574500"/>
              <a:gd name="connsiteY21" fmla="*/ 944594 h 944594"/>
              <a:gd name="connsiteX22" fmla="*/ 566547 w 1574500"/>
              <a:gd name="connsiteY22" fmla="*/ 844990 h 944594"/>
              <a:gd name="connsiteX23" fmla="*/ 1532250 w 1574500"/>
              <a:gd name="connsiteY23" fmla="*/ 935525 h 944594"/>
              <a:gd name="connsiteX24" fmla="*/ 1574500 w 1574500"/>
              <a:gd name="connsiteY24" fmla="*/ 190123 h 944594"/>
              <a:gd name="connsiteX25" fmla="*/ 1191236 w 1574500"/>
              <a:gd name="connsiteY25" fmla="*/ 156927 h 944594"/>
              <a:gd name="connsiteX26" fmla="*/ 1010167 w 1574500"/>
              <a:gd name="connsiteY26" fmla="*/ 141837 h 944594"/>
              <a:gd name="connsiteX27" fmla="*/ 910579 w 1574500"/>
              <a:gd name="connsiteY27" fmla="*/ 138820 h 944594"/>
              <a:gd name="connsiteX28" fmla="*/ 744599 w 1574500"/>
              <a:gd name="connsiteY28" fmla="*/ 111659 h 944594"/>
              <a:gd name="connsiteX29" fmla="*/ 599743 w 1574500"/>
              <a:gd name="connsiteY29" fmla="*/ 93552 h 944594"/>
              <a:gd name="connsiteX30" fmla="*/ 29375 w 1574500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34999 w 1574500"/>
              <a:gd name="connsiteY5" fmla="*/ 455691 h 944594"/>
              <a:gd name="connsiteX6" fmla="*/ 165177 w 1574500"/>
              <a:gd name="connsiteY6" fmla="*/ 485869 h 944594"/>
              <a:gd name="connsiteX7" fmla="*/ 138017 w 1574500"/>
              <a:gd name="connsiteY7" fmla="*/ 567350 h 944594"/>
              <a:gd name="connsiteX8" fmla="*/ 147070 w 1574500"/>
              <a:gd name="connsiteY8" fmla="*/ 618653 h 944594"/>
              <a:gd name="connsiteX9" fmla="*/ 113874 w 1574500"/>
              <a:gd name="connsiteY9" fmla="*/ 645814 h 944594"/>
              <a:gd name="connsiteX10" fmla="*/ 119910 w 1574500"/>
              <a:gd name="connsiteY10" fmla="*/ 679010 h 944594"/>
              <a:gd name="connsiteX11" fmla="*/ 192337 w 1574500"/>
              <a:gd name="connsiteY11" fmla="*/ 675992 h 944594"/>
              <a:gd name="connsiteX12" fmla="*/ 210444 w 1574500"/>
              <a:gd name="connsiteY12" fmla="*/ 739366 h 944594"/>
              <a:gd name="connsiteX13" fmla="*/ 216480 w 1574500"/>
              <a:gd name="connsiteY13" fmla="*/ 775580 h 944594"/>
              <a:gd name="connsiteX14" fmla="*/ 237605 w 1574500"/>
              <a:gd name="connsiteY14" fmla="*/ 817830 h 944594"/>
              <a:gd name="connsiteX15" fmla="*/ 237605 w 1574500"/>
              <a:gd name="connsiteY15" fmla="*/ 848008 h 944594"/>
              <a:gd name="connsiteX16" fmla="*/ 310032 w 1574500"/>
              <a:gd name="connsiteY16" fmla="*/ 935525 h 944594"/>
              <a:gd name="connsiteX17" fmla="*/ 406603 w 1574500"/>
              <a:gd name="connsiteY17" fmla="*/ 917418 h 944594"/>
              <a:gd name="connsiteX18" fmla="*/ 424710 w 1574500"/>
              <a:gd name="connsiteY18" fmla="*/ 938542 h 944594"/>
              <a:gd name="connsiteX19" fmla="*/ 509209 w 1574500"/>
              <a:gd name="connsiteY19" fmla="*/ 899311 h 944594"/>
              <a:gd name="connsiteX20" fmla="*/ 560017 w 1574500"/>
              <a:gd name="connsiteY20" fmla="*/ 944594 h 944594"/>
              <a:gd name="connsiteX21" fmla="*/ 566547 w 1574500"/>
              <a:gd name="connsiteY21" fmla="*/ 844990 h 944594"/>
              <a:gd name="connsiteX22" fmla="*/ 1532250 w 1574500"/>
              <a:gd name="connsiteY22" fmla="*/ 935525 h 944594"/>
              <a:gd name="connsiteX23" fmla="*/ 1574500 w 1574500"/>
              <a:gd name="connsiteY23" fmla="*/ 190123 h 944594"/>
              <a:gd name="connsiteX24" fmla="*/ 1191236 w 1574500"/>
              <a:gd name="connsiteY24" fmla="*/ 156927 h 944594"/>
              <a:gd name="connsiteX25" fmla="*/ 1010167 w 1574500"/>
              <a:gd name="connsiteY25" fmla="*/ 141837 h 944594"/>
              <a:gd name="connsiteX26" fmla="*/ 910579 w 1574500"/>
              <a:gd name="connsiteY26" fmla="*/ 138820 h 944594"/>
              <a:gd name="connsiteX27" fmla="*/ 744599 w 1574500"/>
              <a:gd name="connsiteY27" fmla="*/ 111659 h 944594"/>
              <a:gd name="connsiteX28" fmla="*/ 599743 w 1574500"/>
              <a:gd name="connsiteY28" fmla="*/ 93552 h 944594"/>
              <a:gd name="connsiteX29" fmla="*/ 29375 w 1574500"/>
              <a:gd name="connsiteY29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27946 w 1574500"/>
              <a:gd name="connsiteY14" fmla="*/ 874216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52209"/>
              <a:gd name="connsiteX1" fmla="*/ 26357 w 1574500"/>
              <a:gd name="connsiteY1" fmla="*/ 63374 h 952209"/>
              <a:gd name="connsiteX2" fmla="*/ 2215 w 1574500"/>
              <a:gd name="connsiteY2" fmla="*/ 129766 h 952209"/>
              <a:gd name="connsiteX3" fmla="*/ 0 w 1574500"/>
              <a:gd name="connsiteY3" fmla="*/ 308931 h 952209"/>
              <a:gd name="connsiteX4" fmla="*/ 86191 w 1574500"/>
              <a:gd name="connsiteY4" fmla="*/ 429646 h 952209"/>
              <a:gd name="connsiteX5" fmla="*/ 148421 w 1574500"/>
              <a:gd name="connsiteY5" fmla="*/ 485877 h 952209"/>
              <a:gd name="connsiteX6" fmla="*/ 123656 w 1574500"/>
              <a:gd name="connsiteY6" fmla="*/ 567360 h 952209"/>
              <a:gd name="connsiteX7" fmla="*/ 132705 w 1574500"/>
              <a:gd name="connsiteY7" fmla="*/ 618663 h 952209"/>
              <a:gd name="connsiteX8" fmla="*/ 113874 w 1574500"/>
              <a:gd name="connsiteY8" fmla="*/ 645814 h 952209"/>
              <a:gd name="connsiteX9" fmla="*/ 119910 w 1574500"/>
              <a:gd name="connsiteY9" fmla="*/ 679010 h 952209"/>
              <a:gd name="connsiteX10" fmla="*/ 192337 w 1574500"/>
              <a:gd name="connsiteY10" fmla="*/ 675992 h 952209"/>
              <a:gd name="connsiteX11" fmla="*/ 210444 w 1574500"/>
              <a:gd name="connsiteY11" fmla="*/ 739366 h 952209"/>
              <a:gd name="connsiteX12" fmla="*/ 216480 w 1574500"/>
              <a:gd name="connsiteY12" fmla="*/ 775580 h 952209"/>
              <a:gd name="connsiteX13" fmla="*/ 237605 w 1574500"/>
              <a:gd name="connsiteY13" fmla="*/ 817830 h 952209"/>
              <a:gd name="connsiteX14" fmla="*/ 227946 w 1574500"/>
              <a:gd name="connsiteY14" fmla="*/ 874216 h 952209"/>
              <a:gd name="connsiteX15" fmla="*/ 312230 w 1574500"/>
              <a:gd name="connsiteY15" fmla="*/ 952209 h 952209"/>
              <a:gd name="connsiteX16" fmla="*/ 406603 w 1574500"/>
              <a:gd name="connsiteY16" fmla="*/ 917418 h 952209"/>
              <a:gd name="connsiteX17" fmla="*/ 424710 w 1574500"/>
              <a:gd name="connsiteY17" fmla="*/ 938542 h 952209"/>
              <a:gd name="connsiteX18" fmla="*/ 509209 w 1574500"/>
              <a:gd name="connsiteY18" fmla="*/ 899311 h 952209"/>
              <a:gd name="connsiteX19" fmla="*/ 560017 w 1574500"/>
              <a:gd name="connsiteY19" fmla="*/ 944594 h 952209"/>
              <a:gd name="connsiteX20" fmla="*/ 566547 w 1574500"/>
              <a:gd name="connsiteY20" fmla="*/ 844990 h 952209"/>
              <a:gd name="connsiteX21" fmla="*/ 1532250 w 1574500"/>
              <a:gd name="connsiteY21" fmla="*/ 935525 h 952209"/>
              <a:gd name="connsiteX22" fmla="*/ 1574500 w 1574500"/>
              <a:gd name="connsiteY22" fmla="*/ 190123 h 952209"/>
              <a:gd name="connsiteX23" fmla="*/ 1191236 w 1574500"/>
              <a:gd name="connsiteY23" fmla="*/ 156927 h 952209"/>
              <a:gd name="connsiteX24" fmla="*/ 1010167 w 1574500"/>
              <a:gd name="connsiteY24" fmla="*/ 141837 h 952209"/>
              <a:gd name="connsiteX25" fmla="*/ 910579 w 1574500"/>
              <a:gd name="connsiteY25" fmla="*/ 138820 h 952209"/>
              <a:gd name="connsiteX26" fmla="*/ 744599 w 1574500"/>
              <a:gd name="connsiteY26" fmla="*/ 111659 h 952209"/>
              <a:gd name="connsiteX27" fmla="*/ 599743 w 1574500"/>
              <a:gd name="connsiteY27" fmla="*/ 93552 h 952209"/>
              <a:gd name="connsiteX28" fmla="*/ 29375 w 1574500"/>
              <a:gd name="connsiteY28" fmla="*/ 0 h 952209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406603 w 1574500"/>
              <a:gd name="connsiteY16" fmla="*/ 917418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13669 w 1574500"/>
              <a:gd name="connsiteY18" fmla="*/ 904089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74500" h="952845">
                <a:moveTo>
                  <a:pt x="29375" y="0"/>
                </a:moveTo>
                <a:lnTo>
                  <a:pt x="26357" y="63374"/>
                </a:lnTo>
                <a:lnTo>
                  <a:pt x="2215" y="129766"/>
                </a:lnTo>
                <a:cubicBezTo>
                  <a:pt x="1477" y="189488"/>
                  <a:pt x="738" y="249209"/>
                  <a:pt x="0" y="308931"/>
                </a:cubicBezTo>
                <a:lnTo>
                  <a:pt x="86191" y="429646"/>
                </a:lnTo>
                <a:lnTo>
                  <a:pt x="148421" y="485877"/>
                </a:lnTo>
                <a:lnTo>
                  <a:pt x="123656" y="567360"/>
                </a:lnTo>
                <a:lnTo>
                  <a:pt x="132705" y="618663"/>
                </a:lnTo>
                <a:lnTo>
                  <a:pt x="113874" y="645814"/>
                </a:lnTo>
                <a:lnTo>
                  <a:pt x="119910" y="679010"/>
                </a:lnTo>
                <a:lnTo>
                  <a:pt x="192337" y="675992"/>
                </a:lnTo>
                <a:lnTo>
                  <a:pt x="210444" y="739366"/>
                </a:lnTo>
                <a:lnTo>
                  <a:pt x="216480" y="775580"/>
                </a:lnTo>
                <a:lnTo>
                  <a:pt x="237605" y="817830"/>
                </a:lnTo>
                <a:lnTo>
                  <a:pt x="227946" y="874216"/>
                </a:lnTo>
                <a:lnTo>
                  <a:pt x="312230" y="952209"/>
                </a:lnTo>
                <a:lnTo>
                  <a:pt x="396844" y="938866"/>
                </a:lnTo>
                <a:lnTo>
                  <a:pt x="455399" y="952845"/>
                </a:lnTo>
                <a:lnTo>
                  <a:pt x="513669" y="904089"/>
                </a:lnTo>
                <a:lnTo>
                  <a:pt x="560017" y="944594"/>
                </a:lnTo>
                <a:lnTo>
                  <a:pt x="566547" y="844990"/>
                </a:lnTo>
                <a:lnTo>
                  <a:pt x="1532250" y="935525"/>
                </a:lnTo>
                <a:lnTo>
                  <a:pt x="1574500" y="190123"/>
                </a:lnTo>
                <a:lnTo>
                  <a:pt x="1191236" y="156927"/>
                </a:lnTo>
                <a:lnTo>
                  <a:pt x="1010167" y="141837"/>
                </a:lnTo>
                <a:lnTo>
                  <a:pt x="910579" y="138820"/>
                </a:lnTo>
                <a:lnTo>
                  <a:pt x="744599" y="111659"/>
                </a:lnTo>
                <a:lnTo>
                  <a:pt x="599743" y="93552"/>
                </a:lnTo>
                <a:lnTo>
                  <a:pt x="29375" y="0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201692" y="1604444"/>
            <a:ext cx="1036450" cy="655995"/>
          </a:xfrm>
          <a:custGeom>
            <a:avLst/>
            <a:gdLst>
              <a:gd name="connsiteX0" fmla="*/ 27160 w 1001916"/>
              <a:gd name="connsiteY0" fmla="*/ 18107 h 597529"/>
              <a:gd name="connsiteX1" fmla="*/ 0 w 1001916"/>
              <a:gd name="connsiteY1" fmla="*/ 597529 h 597529"/>
              <a:gd name="connsiteX2" fmla="*/ 998899 w 1001916"/>
              <a:gd name="connsiteY2" fmla="*/ 588475 h 597529"/>
              <a:gd name="connsiteX3" fmla="*/ 1001916 w 1001916"/>
              <a:gd name="connsiteY3" fmla="*/ 537172 h 597529"/>
              <a:gd name="connsiteX4" fmla="*/ 974756 w 1001916"/>
              <a:gd name="connsiteY4" fmla="*/ 416459 h 597529"/>
              <a:gd name="connsiteX5" fmla="*/ 971738 w 1001916"/>
              <a:gd name="connsiteY5" fmla="*/ 316871 h 597529"/>
              <a:gd name="connsiteX6" fmla="*/ 932506 w 1001916"/>
              <a:gd name="connsiteY6" fmla="*/ 223319 h 597529"/>
              <a:gd name="connsiteX7" fmla="*/ 905346 w 1001916"/>
              <a:gd name="connsiteY7" fmla="*/ 196158 h 597529"/>
              <a:gd name="connsiteX8" fmla="*/ 911382 w 1001916"/>
              <a:gd name="connsiteY8" fmla="*/ 78463 h 597529"/>
              <a:gd name="connsiteX9" fmla="*/ 878186 w 1001916"/>
              <a:gd name="connsiteY9" fmla="*/ 0 h 597529"/>
              <a:gd name="connsiteX10" fmla="*/ 485869 w 1001916"/>
              <a:gd name="connsiteY10" fmla="*/ 27160 h 597529"/>
              <a:gd name="connsiteX11" fmla="*/ 350067 w 1001916"/>
              <a:gd name="connsiteY11" fmla="*/ 30178 h 597529"/>
              <a:gd name="connsiteX12" fmla="*/ 27160 w 1001916"/>
              <a:gd name="connsiteY12" fmla="*/ 18107 h 5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1916" h="597529">
                <a:moveTo>
                  <a:pt x="27160" y="18107"/>
                </a:moveTo>
                <a:lnTo>
                  <a:pt x="0" y="597529"/>
                </a:lnTo>
                <a:lnTo>
                  <a:pt x="998899" y="588475"/>
                </a:lnTo>
                <a:lnTo>
                  <a:pt x="1001916" y="537172"/>
                </a:lnTo>
                <a:lnTo>
                  <a:pt x="974756" y="416459"/>
                </a:lnTo>
                <a:lnTo>
                  <a:pt x="971738" y="316871"/>
                </a:lnTo>
                <a:lnTo>
                  <a:pt x="932506" y="223319"/>
                </a:lnTo>
                <a:lnTo>
                  <a:pt x="905346" y="196158"/>
                </a:lnTo>
                <a:lnTo>
                  <a:pt x="911382" y="78463"/>
                </a:lnTo>
                <a:lnTo>
                  <a:pt x="878186" y="0"/>
                </a:lnTo>
                <a:lnTo>
                  <a:pt x="485869" y="27160"/>
                </a:lnTo>
                <a:lnTo>
                  <a:pt x="350067" y="30178"/>
                </a:lnTo>
                <a:lnTo>
                  <a:pt x="27160" y="18107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168044" y="2240281"/>
            <a:ext cx="1136647" cy="715314"/>
          </a:xfrm>
          <a:custGeom>
            <a:avLst/>
            <a:gdLst>
              <a:gd name="connsiteX0" fmla="*/ 36214 w 1095470"/>
              <a:gd name="connsiteY0" fmla="*/ 12071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36214 w 1095470"/>
              <a:gd name="connsiteY19" fmla="*/ 12071 h 636760"/>
              <a:gd name="connsiteX0" fmla="*/ 26691 w 1095470"/>
              <a:gd name="connsiteY0" fmla="*/ 4928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26691 w 1095470"/>
              <a:gd name="connsiteY19" fmla="*/ 4928 h 636760"/>
              <a:gd name="connsiteX0" fmla="*/ 26691 w 1095470"/>
              <a:gd name="connsiteY0" fmla="*/ 16837 h 648669"/>
              <a:gd name="connsiteX1" fmla="*/ 0 w 1095470"/>
              <a:gd name="connsiteY1" fmla="*/ 567188 h 648669"/>
              <a:gd name="connsiteX2" fmla="*/ 437584 w 1095470"/>
              <a:gd name="connsiteY2" fmla="*/ 582277 h 648669"/>
              <a:gd name="connsiteX3" fmla="*/ 642796 w 1095470"/>
              <a:gd name="connsiteY3" fmla="*/ 579259 h 648669"/>
              <a:gd name="connsiteX4" fmla="*/ 772563 w 1095470"/>
              <a:gd name="connsiteY4" fmla="*/ 576242 h 648669"/>
              <a:gd name="connsiteX5" fmla="*/ 811794 w 1095470"/>
              <a:gd name="connsiteY5" fmla="*/ 582277 h 648669"/>
              <a:gd name="connsiteX6" fmla="*/ 863097 w 1095470"/>
              <a:gd name="connsiteY6" fmla="*/ 600384 h 648669"/>
              <a:gd name="connsiteX7" fmla="*/ 923454 w 1095470"/>
              <a:gd name="connsiteY7" fmla="*/ 579259 h 648669"/>
              <a:gd name="connsiteX8" fmla="*/ 974757 w 1095470"/>
              <a:gd name="connsiteY8" fmla="*/ 600384 h 648669"/>
              <a:gd name="connsiteX9" fmla="*/ 989846 w 1095470"/>
              <a:gd name="connsiteY9" fmla="*/ 621509 h 648669"/>
              <a:gd name="connsiteX10" fmla="*/ 1035113 w 1095470"/>
              <a:gd name="connsiteY10" fmla="*/ 615473 h 648669"/>
              <a:gd name="connsiteX11" fmla="*/ 1095470 w 1095470"/>
              <a:gd name="connsiteY11" fmla="*/ 648669 h 648669"/>
              <a:gd name="connsiteX12" fmla="*/ 1086416 w 1095470"/>
              <a:gd name="connsiteY12" fmla="*/ 597366 h 648669"/>
              <a:gd name="connsiteX13" fmla="*/ 1095470 w 1095470"/>
              <a:gd name="connsiteY13" fmla="*/ 540028 h 648669"/>
              <a:gd name="connsiteX14" fmla="*/ 1077363 w 1095470"/>
              <a:gd name="connsiteY14" fmla="*/ 473636 h 648669"/>
              <a:gd name="connsiteX15" fmla="*/ 1065291 w 1095470"/>
              <a:gd name="connsiteY15" fmla="*/ 123568 h 648669"/>
              <a:gd name="connsiteX16" fmla="*/ 1020024 w 1095470"/>
              <a:gd name="connsiteY16" fmla="*/ 93390 h 648669"/>
              <a:gd name="connsiteX17" fmla="*/ 1023042 w 1095470"/>
              <a:gd name="connsiteY17" fmla="*/ 57176 h 648669"/>
              <a:gd name="connsiteX18" fmla="*/ 1034566 w 1095470"/>
              <a:gd name="connsiteY18" fmla="*/ 0 h 648669"/>
              <a:gd name="connsiteX19" fmla="*/ 26691 w 1095470"/>
              <a:gd name="connsiteY19" fmla="*/ 16837 h 648669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23042 w 1095470"/>
              <a:gd name="connsiteY17" fmla="*/ 59559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77291 w 1095470"/>
              <a:gd name="connsiteY15" fmla="*/ 125985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8889"/>
              <a:gd name="connsiteY0" fmla="*/ 19220 h 651052"/>
              <a:gd name="connsiteX1" fmla="*/ 0 w 1098889"/>
              <a:gd name="connsiteY1" fmla="*/ 569571 h 651052"/>
              <a:gd name="connsiteX2" fmla="*/ 437584 w 1098889"/>
              <a:gd name="connsiteY2" fmla="*/ 584660 h 651052"/>
              <a:gd name="connsiteX3" fmla="*/ 642796 w 1098889"/>
              <a:gd name="connsiteY3" fmla="*/ 581642 h 651052"/>
              <a:gd name="connsiteX4" fmla="*/ 772563 w 1098889"/>
              <a:gd name="connsiteY4" fmla="*/ 578625 h 651052"/>
              <a:gd name="connsiteX5" fmla="*/ 811794 w 1098889"/>
              <a:gd name="connsiteY5" fmla="*/ 584660 h 651052"/>
              <a:gd name="connsiteX6" fmla="*/ 863097 w 1098889"/>
              <a:gd name="connsiteY6" fmla="*/ 602767 h 651052"/>
              <a:gd name="connsiteX7" fmla="*/ 923454 w 1098889"/>
              <a:gd name="connsiteY7" fmla="*/ 581642 h 651052"/>
              <a:gd name="connsiteX8" fmla="*/ 974757 w 1098889"/>
              <a:gd name="connsiteY8" fmla="*/ 602767 h 651052"/>
              <a:gd name="connsiteX9" fmla="*/ 989846 w 1098889"/>
              <a:gd name="connsiteY9" fmla="*/ 623892 h 651052"/>
              <a:gd name="connsiteX10" fmla="*/ 1035113 w 1098889"/>
              <a:gd name="connsiteY10" fmla="*/ 617856 h 651052"/>
              <a:gd name="connsiteX11" fmla="*/ 1095470 w 1098889"/>
              <a:gd name="connsiteY11" fmla="*/ 651052 h 651052"/>
              <a:gd name="connsiteX12" fmla="*/ 1086416 w 1098889"/>
              <a:gd name="connsiteY12" fmla="*/ 599749 h 651052"/>
              <a:gd name="connsiteX13" fmla="*/ 1095470 w 1098889"/>
              <a:gd name="connsiteY13" fmla="*/ 542411 h 651052"/>
              <a:gd name="connsiteX14" fmla="*/ 1098889 w 1098889"/>
              <a:gd name="connsiteY14" fmla="*/ 476148 h 651052"/>
              <a:gd name="connsiteX15" fmla="*/ 1077291 w 1098889"/>
              <a:gd name="connsiteY15" fmla="*/ 125985 h 651052"/>
              <a:gd name="connsiteX16" fmla="*/ 1020024 w 1098889"/>
              <a:gd name="connsiteY16" fmla="*/ 95773 h 651052"/>
              <a:gd name="connsiteX17" fmla="*/ 1035038 w 1098889"/>
              <a:gd name="connsiteY17" fmla="*/ 59575 h 651052"/>
              <a:gd name="connsiteX18" fmla="*/ 1044182 w 1098889"/>
              <a:gd name="connsiteY18" fmla="*/ 0 h 651052"/>
              <a:gd name="connsiteX19" fmla="*/ 26691 w 1098889"/>
              <a:gd name="connsiteY19" fmla="*/ 19220 h 65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8889" h="651052">
                <a:moveTo>
                  <a:pt x="26691" y="19220"/>
                </a:moveTo>
                <a:lnTo>
                  <a:pt x="0" y="569571"/>
                </a:lnTo>
                <a:lnTo>
                  <a:pt x="437584" y="584660"/>
                </a:lnTo>
                <a:lnTo>
                  <a:pt x="642796" y="581642"/>
                </a:lnTo>
                <a:lnTo>
                  <a:pt x="772563" y="578625"/>
                </a:lnTo>
                <a:lnTo>
                  <a:pt x="811794" y="584660"/>
                </a:lnTo>
                <a:lnTo>
                  <a:pt x="863097" y="602767"/>
                </a:lnTo>
                <a:lnTo>
                  <a:pt x="923454" y="581642"/>
                </a:lnTo>
                <a:lnTo>
                  <a:pt x="974757" y="602767"/>
                </a:lnTo>
                <a:lnTo>
                  <a:pt x="989846" y="623892"/>
                </a:lnTo>
                <a:lnTo>
                  <a:pt x="1035113" y="617856"/>
                </a:lnTo>
                <a:lnTo>
                  <a:pt x="1095470" y="651052"/>
                </a:lnTo>
                <a:lnTo>
                  <a:pt x="1086416" y="599749"/>
                </a:lnTo>
                <a:lnTo>
                  <a:pt x="1095470" y="542411"/>
                </a:lnTo>
                <a:lnTo>
                  <a:pt x="1098889" y="476148"/>
                </a:lnTo>
                <a:lnTo>
                  <a:pt x="1077291" y="125985"/>
                </a:lnTo>
                <a:lnTo>
                  <a:pt x="1020024" y="95773"/>
                </a:lnTo>
                <a:lnTo>
                  <a:pt x="1035038" y="59575"/>
                </a:lnTo>
                <a:lnTo>
                  <a:pt x="1044182" y="0"/>
                </a:lnTo>
                <a:lnTo>
                  <a:pt x="26691" y="19220"/>
                </a:lnTo>
                <a:close/>
              </a:path>
            </a:pathLst>
          </a:custGeom>
          <a:noFill/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148055" y="2862378"/>
            <a:ext cx="1343609" cy="633316"/>
          </a:xfrm>
          <a:custGeom>
            <a:avLst/>
            <a:gdLst>
              <a:gd name="connsiteX0" fmla="*/ 9054 w 1297663"/>
              <a:gd name="connsiteY0" fmla="*/ 0 h 567350"/>
              <a:gd name="connsiteX1" fmla="*/ 0 w 1297663"/>
              <a:gd name="connsiteY1" fmla="*/ 377227 h 567350"/>
              <a:gd name="connsiteX2" fmla="*/ 298764 w 1297663"/>
              <a:gd name="connsiteY2" fmla="*/ 404388 h 567350"/>
              <a:gd name="connsiteX3" fmla="*/ 301782 w 1297663"/>
              <a:gd name="connsiteY3" fmla="*/ 567350 h 567350"/>
              <a:gd name="connsiteX4" fmla="*/ 754455 w 1297663"/>
              <a:gd name="connsiteY4" fmla="*/ 555279 h 567350"/>
              <a:gd name="connsiteX5" fmla="*/ 838955 w 1297663"/>
              <a:gd name="connsiteY5" fmla="*/ 555279 h 567350"/>
              <a:gd name="connsiteX6" fmla="*/ 1219200 w 1297663"/>
              <a:gd name="connsiteY6" fmla="*/ 534154 h 567350"/>
              <a:gd name="connsiteX7" fmla="*/ 1282574 w 1297663"/>
              <a:gd name="connsiteY7" fmla="*/ 534154 h 567350"/>
              <a:gd name="connsiteX8" fmla="*/ 1297663 w 1297663"/>
              <a:gd name="connsiteY8" fmla="*/ 534154 h 567350"/>
              <a:gd name="connsiteX9" fmla="*/ 1249378 w 1297663"/>
              <a:gd name="connsiteY9" fmla="*/ 467762 h 567350"/>
              <a:gd name="connsiteX10" fmla="*/ 1222218 w 1297663"/>
              <a:gd name="connsiteY10" fmla="*/ 413441 h 567350"/>
              <a:gd name="connsiteX11" fmla="*/ 1222218 w 1297663"/>
              <a:gd name="connsiteY11" fmla="*/ 334978 h 567350"/>
              <a:gd name="connsiteX12" fmla="*/ 1201093 w 1297663"/>
              <a:gd name="connsiteY12" fmla="*/ 283675 h 567350"/>
              <a:gd name="connsiteX13" fmla="*/ 1201093 w 1297663"/>
              <a:gd name="connsiteY13" fmla="*/ 256515 h 567350"/>
              <a:gd name="connsiteX14" fmla="*/ 1173933 w 1297663"/>
              <a:gd name="connsiteY14" fmla="*/ 229354 h 567350"/>
              <a:gd name="connsiteX15" fmla="*/ 1170915 w 1297663"/>
              <a:gd name="connsiteY15" fmla="*/ 202194 h 567350"/>
              <a:gd name="connsiteX16" fmla="*/ 1134701 w 1297663"/>
              <a:gd name="connsiteY16" fmla="*/ 147873 h 567350"/>
              <a:gd name="connsiteX17" fmla="*/ 1113576 w 1297663"/>
              <a:gd name="connsiteY17" fmla="*/ 75445 h 567350"/>
              <a:gd name="connsiteX18" fmla="*/ 1056238 w 1297663"/>
              <a:gd name="connsiteY18" fmla="*/ 45267 h 567350"/>
              <a:gd name="connsiteX19" fmla="*/ 1001917 w 1297663"/>
              <a:gd name="connsiteY19" fmla="*/ 48285 h 567350"/>
              <a:gd name="connsiteX20" fmla="*/ 983810 w 1297663"/>
              <a:gd name="connsiteY20" fmla="*/ 27160 h 567350"/>
              <a:gd name="connsiteX21" fmla="*/ 935525 w 1297663"/>
              <a:gd name="connsiteY21" fmla="*/ 9053 h 567350"/>
              <a:gd name="connsiteX22" fmla="*/ 872151 w 1297663"/>
              <a:gd name="connsiteY22" fmla="*/ 33196 h 567350"/>
              <a:gd name="connsiteX23" fmla="*/ 802741 w 1297663"/>
              <a:gd name="connsiteY23" fmla="*/ 0 h 567350"/>
              <a:gd name="connsiteX24" fmla="*/ 9054 w 1297663"/>
              <a:gd name="connsiteY24" fmla="*/ 0 h 567350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2151 w 1297663"/>
              <a:gd name="connsiteY22" fmla="*/ 42731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4530 w 1297663"/>
              <a:gd name="connsiteY22" fmla="*/ 30812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97663" h="576885">
                <a:moveTo>
                  <a:pt x="13813" y="0"/>
                </a:moveTo>
                <a:lnTo>
                  <a:pt x="0" y="386762"/>
                </a:lnTo>
                <a:lnTo>
                  <a:pt x="298764" y="413923"/>
                </a:lnTo>
                <a:lnTo>
                  <a:pt x="301782" y="576885"/>
                </a:lnTo>
                <a:lnTo>
                  <a:pt x="754455" y="564814"/>
                </a:lnTo>
                <a:lnTo>
                  <a:pt x="838955" y="564814"/>
                </a:lnTo>
                <a:lnTo>
                  <a:pt x="1219200" y="543689"/>
                </a:lnTo>
                <a:lnTo>
                  <a:pt x="1282574" y="543689"/>
                </a:lnTo>
                <a:lnTo>
                  <a:pt x="1297663" y="543689"/>
                </a:lnTo>
                <a:lnTo>
                  <a:pt x="1249378" y="477297"/>
                </a:lnTo>
                <a:lnTo>
                  <a:pt x="1222218" y="422976"/>
                </a:lnTo>
                <a:lnTo>
                  <a:pt x="1222218" y="344513"/>
                </a:lnTo>
                <a:lnTo>
                  <a:pt x="1201093" y="293210"/>
                </a:lnTo>
                <a:lnTo>
                  <a:pt x="1201093" y="266050"/>
                </a:lnTo>
                <a:lnTo>
                  <a:pt x="1173933" y="238889"/>
                </a:lnTo>
                <a:lnTo>
                  <a:pt x="1170915" y="211729"/>
                </a:lnTo>
                <a:lnTo>
                  <a:pt x="1134701" y="157408"/>
                </a:lnTo>
                <a:lnTo>
                  <a:pt x="1113576" y="84980"/>
                </a:lnTo>
                <a:lnTo>
                  <a:pt x="1056238" y="54802"/>
                </a:lnTo>
                <a:lnTo>
                  <a:pt x="1001917" y="57820"/>
                </a:lnTo>
                <a:lnTo>
                  <a:pt x="983810" y="36695"/>
                </a:lnTo>
                <a:lnTo>
                  <a:pt x="935525" y="18588"/>
                </a:lnTo>
                <a:lnTo>
                  <a:pt x="874530" y="30812"/>
                </a:lnTo>
                <a:lnTo>
                  <a:pt x="802741" y="9535"/>
                </a:lnTo>
                <a:lnTo>
                  <a:pt x="1381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436382" y="3454656"/>
            <a:ext cx="1210560" cy="690889"/>
          </a:xfrm>
          <a:custGeom>
            <a:avLst/>
            <a:gdLst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43755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87505 w 1170915"/>
              <a:gd name="connsiteY7" fmla="*/ 98350 h 618653"/>
              <a:gd name="connsiteX8" fmla="*/ 1068309 w 1170915"/>
              <a:gd name="connsiteY8" fmla="*/ 93552 h 618653"/>
              <a:gd name="connsiteX9" fmla="*/ 1080380 w 1170915"/>
              <a:gd name="connsiteY9" fmla="*/ 45267 h 618653"/>
              <a:gd name="connsiteX10" fmla="*/ 1017006 w 1170915"/>
              <a:gd name="connsiteY10" fmla="*/ 0 h 618653"/>
              <a:gd name="connsiteX11" fmla="*/ 15089 w 1170915"/>
              <a:gd name="connsiteY11" fmla="*/ 21125 h 618653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68309 w 1170915"/>
              <a:gd name="connsiteY8" fmla="*/ 103070 h 628171"/>
              <a:gd name="connsiteX9" fmla="*/ 1080380 w 1170915"/>
              <a:gd name="connsiteY9" fmla="*/ 54785 h 628171"/>
              <a:gd name="connsiteX10" fmla="*/ 1021773 w 1170915"/>
              <a:gd name="connsiteY10" fmla="*/ 0 h 628171"/>
              <a:gd name="connsiteX11" fmla="*/ 15089 w 1170915"/>
              <a:gd name="connsiteY11" fmla="*/ 30643 h 628171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80380 w 1170915"/>
              <a:gd name="connsiteY8" fmla="*/ 54785 h 628171"/>
              <a:gd name="connsiteX9" fmla="*/ 1021773 w 1170915"/>
              <a:gd name="connsiteY9" fmla="*/ 0 h 628171"/>
              <a:gd name="connsiteX10" fmla="*/ 15089 w 1170915"/>
              <a:gd name="connsiteY10" fmla="*/ 30643 h 6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0915" h="628171">
                <a:moveTo>
                  <a:pt x="15089" y="30643"/>
                </a:moveTo>
                <a:lnTo>
                  <a:pt x="0" y="628171"/>
                </a:lnTo>
                <a:lnTo>
                  <a:pt x="467763" y="625154"/>
                </a:lnTo>
                <a:lnTo>
                  <a:pt x="636761" y="622136"/>
                </a:lnTo>
                <a:lnTo>
                  <a:pt x="887240" y="597993"/>
                </a:lnTo>
                <a:lnTo>
                  <a:pt x="1170915" y="570833"/>
                </a:lnTo>
                <a:lnTo>
                  <a:pt x="1153288" y="178516"/>
                </a:lnTo>
                <a:cubicBezTo>
                  <a:pt x="1128183" y="154967"/>
                  <a:pt x="1112610" y="131417"/>
                  <a:pt x="1087505" y="107868"/>
                </a:cubicBezTo>
                <a:lnTo>
                  <a:pt x="1080380" y="54785"/>
                </a:lnTo>
                <a:lnTo>
                  <a:pt x="1021773" y="0"/>
                </a:lnTo>
                <a:lnTo>
                  <a:pt x="15089" y="306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285707" y="4085277"/>
            <a:ext cx="1438877" cy="744972"/>
          </a:xfrm>
          <a:custGeom>
            <a:avLst/>
            <a:gdLst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9600 w 1376126"/>
              <a:gd name="connsiteY8" fmla="*/ 540190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6187 w 1376126"/>
              <a:gd name="connsiteY10" fmla="*/ 589252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70091 w 1390176"/>
              <a:gd name="connsiteY26" fmla="*/ 353085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62384 w 1390176"/>
              <a:gd name="connsiteY27" fmla="*/ 196260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924"/>
              <a:gd name="connsiteX1" fmla="*/ 3017 w 1390176"/>
              <a:gd name="connsiteY1" fmla="*/ 147873 h 677924"/>
              <a:gd name="connsiteX2" fmla="*/ 464744 w 1390176"/>
              <a:gd name="connsiteY2" fmla="*/ 156926 h 677924"/>
              <a:gd name="connsiteX3" fmla="*/ 461726 w 1390176"/>
              <a:gd name="connsiteY3" fmla="*/ 513029 h 677924"/>
              <a:gd name="connsiteX4" fmla="*/ 482851 w 1390176"/>
              <a:gd name="connsiteY4" fmla="*/ 525101 h 677924"/>
              <a:gd name="connsiteX5" fmla="*/ 525101 w 1390176"/>
              <a:gd name="connsiteY5" fmla="*/ 528118 h 677924"/>
              <a:gd name="connsiteX6" fmla="*/ 549243 w 1390176"/>
              <a:gd name="connsiteY6" fmla="*/ 534154 h 677924"/>
              <a:gd name="connsiteX7" fmla="*/ 564332 w 1390176"/>
              <a:gd name="connsiteY7" fmla="*/ 546225 h 677924"/>
              <a:gd name="connsiteX8" fmla="*/ 607114 w 1390176"/>
              <a:gd name="connsiteY8" fmla="*/ 550001 h 677924"/>
              <a:gd name="connsiteX9" fmla="*/ 633742 w 1390176"/>
              <a:gd name="connsiteY9" fmla="*/ 585457 h 677924"/>
              <a:gd name="connsiteX10" fmla="*/ 666187 w 1390176"/>
              <a:gd name="connsiteY10" fmla="*/ 589252 h 677924"/>
              <a:gd name="connsiteX11" fmla="*/ 691081 w 1390176"/>
              <a:gd name="connsiteY11" fmla="*/ 597528 h 677924"/>
              <a:gd name="connsiteX12" fmla="*/ 757473 w 1390176"/>
              <a:gd name="connsiteY12" fmla="*/ 585457 h 677924"/>
              <a:gd name="connsiteX13" fmla="*/ 841972 w 1390176"/>
              <a:gd name="connsiteY13" fmla="*/ 630724 h 677924"/>
              <a:gd name="connsiteX14" fmla="*/ 884221 w 1390176"/>
              <a:gd name="connsiteY14" fmla="*/ 615635 h 677924"/>
              <a:gd name="connsiteX15" fmla="*/ 920435 w 1390176"/>
              <a:gd name="connsiteY15" fmla="*/ 642796 h 677924"/>
              <a:gd name="connsiteX16" fmla="*/ 962685 w 1390176"/>
              <a:gd name="connsiteY16" fmla="*/ 636760 h 677924"/>
              <a:gd name="connsiteX17" fmla="*/ 1001917 w 1390176"/>
              <a:gd name="connsiteY17" fmla="*/ 648831 h 677924"/>
              <a:gd name="connsiteX18" fmla="*/ 1038130 w 1390176"/>
              <a:gd name="connsiteY18" fmla="*/ 645813 h 677924"/>
              <a:gd name="connsiteX19" fmla="*/ 1074344 w 1390176"/>
              <a:gd name="connsiteY19" fmla="*/ 663920 h 677924"/>
              <a:gd name="connsiteX20" fmla="*/ 1100043 w 1390176"/>
              <a:gd name="connsiteY20" fmla="*/ 677924 h 677924"/>
              <a:gd name="connsiteX21" fmla="*/ 1146772 w 1390176"/>
              <a:gd name="connsiteY21" fmla="*/ 624689 h 677924"/>
              <a:gd name="connsiteX22" fmla="*/ 1186004 w 1390176"/>
              <a:gd name="connsiteY22" fmla="*/ 615635 h 677924"/>
              <a:gd name="connsiteX23" fmla="*/ 1237307 w 1390176"/>
              <a:gd name="connsiteY23" fmla="*/ 621671 h 677924"/>
              <a:gd name="connsiteX24" fmla="*/ 1270503 w 1390176"/>
              <a:gd name="connsiteY24" fmla="*/ 609600 h 677924"/>
              <a:gd name="connsiteX25" fmla="*/ 1390176 w 1390176"/>
              <a:gd name="connsiteY25" fmla="*/ 677287 h 677924"/>
              <a:gd name="connsiteX26" fmla="*/ 1381761 w 1390176"/>
              <a:gd name="connsiteY26" fmla="*/ 353269 h 677924"/>
              <a:gd name="connsiteX27" fmla="*/ 1362384 w 1390176"/>
              <a:gd name="connsiteY27" fmla="*/ 196260 h 677924"/>
              <a:gd name="connsiteX28" fmla="*/ 1333877 w 1390176"/>
              <a:gd name="connsiteY28" fmla="*/ 90534 h 677924"/>
              <a:gd name="connsiteX29" fmla="*/ 1312752 w 1390176"/>
              <a:gd name="connsiteY29" fmla="*/ 0 h 677924"/>
              <a:gd name="connsiteX30" fmla="*/ 742384 w 1390176"/>
              <a:gd name="connsiteY30" fmla="*/ 45267 h 677924"/>
              <a:gd name="connsiteX31" fmla="*/ 0 w 1390176"/>
              <a:gd name="connsiteY31" fmla="*/ 51303 h 67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90176" h="677924">
                <a:moveTo>
                  <a:pt x="0" y="51303"/>
                </a:moveTo>
                <a:cubicBezTo>
                  <a:pt x="1006" y="83493"/>
                  <a:pt x="2011" y="115683"/>
                  <a:pt x="3017" y="147873"/>
                </a:cubicBezTo>
                <a:lnTo>
                  <a:pt x="464744" y="156926"/>
                </a:lnTo>
                <a:lnTo>
                  <a:pt x="461726" y="513029"/>
                </a:lnTo>
                <a:lnTo>
                  <a:pt x="482851" y="525101"/>
                </a:lnTo>
                <a:lnTo>
                  <a:pt x="525101" y="528118"/>
                </a:lnTo>
                <a:lnTo>
                  <a:pt x="549243" y="534154"/>
                </a:lnTo>
                <a:lnTo>
                  <a:pt x="564332" y="546225"/>
                </a:lnTo>
                <a:lnTo>
                  <a:pt x="607114" y="550001"/>
                </a:lnTo>
                <a:lnTo>
                  <a:pt x="633742" y="585457"/>
                </a:lnTo>
                <a:lnTo>
                  <a:pt x="666187" y="589252"/>
                </a:lnTo>
                <a:lnTo>
                  <a:pt x="691081" y="597528"/>
                </a:lnTo>
                <a:lnTo>
                  <a:pt x="757473" y="585457"/>
                </a:lnTo>
                <a:lnTo>
                  <a:pt x="841972" y="630724"/>
                </a:lnTo>
                <a:lnTo>
                  <a:pt x="884221" y="615635"/>
                </a:lnTo>
                <a:lnTo>
                  <a:pt x="920435" y="642796"/>
                </a:lnTo>
                <a:lnTo>
                  <a:pt x="962685" y="636760"/>
                </a:lnTo>
                <a:lnTo>
                  <a:pt x="1001917" y="648831"/>
                </a:lnTo>
                <a:lnTo>
                  <a:pt x="1038130" y="645813"/>
                </a:lnTo>
                <a:lnTo>
                  <a:pt x="1074344" y="663920"/>
                </a:lnTo>
                <a:lnTo>
                  <a:pt x="1100043" y="677924"/>
                </a:lnTo>
                <a:lnTo>
                  <a:pt x="1146772" y="624689"/>
                </a:lnTo>
                <a:lnTo>
                  <a:pt x="1186004" y="615635"/>
                </a:lnTo>
                <a:lnTo>
                  <a:pt x="1237307" y="621671"/>
                </a:lnTo>
                <a:lnTo>
                  <a:pt x="1270503" y="609600"/>
                </a:lnTo>
                <a:lnTo>
                  <a:pt x="1390176" y="677287"/>
                </a:lnTo>
                <a:lnTo>
                  <a:pt x="1381761" y="353269"/>
                </a:lnTo>
                <a:lnTo>
                  <a:pt x="1362384" y="196260"/>
                </a:lnTo>
                <a:lnTo>
                  <a:pt x="1333877" y="90534"/>
                </a:lnTo>
                <a:lnTo>
                  <a:pt x="1312752" y="0"/>
                </a:lnTo>
                <a:lnTo>
                  <a:pt x="742384" y="45267"/>
                </a:lnTo>
                <a:lnTo>
                  <a:pt x="0" y="5130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648002" y="4118281"/>
            <a:ext cx="776929" cy="814761"/>
          </a:xfrm>
          <a:custGeom>
            <a:avLst/>
            <a:gdLst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96570 w 751437"/>
              <a:gd name="connsiteY3" fmla="*/ 618653 h 742384"/>
              <a:gd name="connsiteX4" fmla="*/ 114677 w 751437"/>
              <a:gd name="connsiteY4" fmla="*/ 636760 h 742384"/>
              <a:gd name="connsiteX5" fmla="*/ 123730 w 751437"/>
              <a:gd name="connsiteY5" fmla="*/ 742384 h 742384"/>
              <a:gd name="connsiteX6" fmla="*/ 407405 w 751437"/>
              <a:gd name="connsiteY6" fmla="*/ 712206 h 742384"/>
              <a:gd name="connsiteX7" fmla="*/ 579421 w 751437"/>
              <a:gd name="connsiteY7" fmla="*/ 685045 h 742384"/>
              <a:gd name="connsiteX8" fmla="*/ 588475 w 751437"/>
              <a:gd name="connsiteY8" fmla="*/ 700134 h 742384"/>
              <a:gd name="connsiteX9" fmla="*/ 597528 w 751437"/>
              <a:gd name="connsiteY9" fmla="*/ 597528 h 742384"/>
              <a:gd name="connsiteX10" fmla="*/ 573386 w 751437"/>
              <a:gd name="connsiteY10" fmla="*/ 537172 h 742384"/>
              <a:gd name="connsiteX11" fmla="*/ 594510 w 751437"/>
              <a:gd name="connsiteY11" fmla="*/ 473798 h 742384"/>
              <a:gd name="connsiteX12" fmla="*/ 642796 w 751437"/>
              <a:gd name="connsiteY12" fmla="*/ 395334 h 742384"/>
              <a:gd name="connsiteX13" fmla="*/ 651849 w 751437"/>
              <a:gd name="connsiteY13" fmla="*/ 365156 h 742384"/>
              <a:gd name="connsiteX14" fmla="*/ 648831 w 751437"/>
              <a:gd name="connsiteY14" fmla="*/ 341014 h 742384"/>
              <a:gd name="connsiteX15" fmla="*/ 691081 w 751437"/>
              <a:gd name="connsiteY15" fmla="*/ 274622 h 742384"/>
              <a:gd name="connsiteX16" fmla="*/ 700134 w 751437"/>
              <a:gd name="connsiteY16" fmla="*/ 223319 h 742384"/>
              <a:gd name="connsiteX17" fmla="*/ 694099 w 751437"/>
              <a:gd name="connsiteY17" fmla="*/ 205212 h 742384"/>
              <a:gd name="connsiteX18" fmla="*/ 727295 w 751437"/>
              <a:gd name="connsiteY18" fmla="*/ 172016 h 742384"/>
              <a:gd name="connsiteX19" fmla="*/ 718241 w 751437"/>
              <a:gd name="connsiteY19" fmla="*/ 141837 h 742384"/>
              <a:gd name="connsiteX20" fmla="*/ 751437 w 751437"/>
              <a:gd name="connsiteY20" fmla="*/ 72427 h 742384"/>
              <a:gd name="connsiteX21" fmla="*/ 685045 w 751437"/>
              <a:gd name="connsiteY21" fmla="*/ 72427 h 742384"/>
              <a:gd name="connsiteX22" fmla="*/ 660903 w 751437"/>
              <a:gd name="connsiteY22" fmla="*/ 57338 h 742384"/>
              <a:gd name="connsiteX23" fmla="*/ 669956 w 751437"/>
              <a:gd name="connsiteY23" fmla="*/ 0 h 742384"/>
              <a:gd name="connsiteX24" fmla="*/ 669956 w 751437"/>
              <a:gd name="connsiteY24" fmla="*/ 0 h 742384"/>
              <a:gd name="connsiteX25" fmla="*/ 322906 w 751437"/>
              <a:gd name="connsiteY25" fmla="*/ 30178 h 742384"/>
              <a:gd name="connsiteX26" fmla="*/ 162962 w 751437"/>
              <a:gd name="connsiteY26" fmla="*/ 48285 h 742384"/>
              <a:gd name="connsiteX27" fmla="*/ 0 w 751437"/>
              <a:gd name="connsiteY27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6570 w 751437"/>
              <a:gd name="connsiteY4" fmla="*/ 618653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1803 w 751437"/>
              <a:gd name="connsiteY4" fmla="*/ 628191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1437" h="742384">
                <a:moveTo>
                  <a:pt x="0" y="75445"/>
                </a:moveTo>
                <a:lnTo>
                  <a:pt x="36213" y="347049"/>
                </a:lnTo>
                <a:lnTo>
                  <a:pt x="42249" y="633742"/>
                </a:lnTo>
                <a:cubicBezTo>
                  <a:pt x="44847" y="632598"/>
                  <a:pt x="52211" y="645762"/>
                  <a:pt x="54809" y="644618"/>
                </a:cubicBezTo>
                <a:lnTo>
                  <a:pt x="91803" y="628191"/>
                </a:lnTo>
                <a:lnTo>
                  <a:pt x="114677" y="636760"/>
                </a:lnTo>
                <a:lnTo>
                  <a:pt x="123730" y="742384"/>
                </a:lnTo>
                <a:lnTo>
                  <a:pt x="407405" y="712206"/>
                </a:lnTo>
                <a:lnTo>
                  <a:pt x="579421" y="685045"/>
                </a:lnTo>
                <a:lnTo>
                  <a:pt x="588475" y="700134"/>
                </a:lnTo>
                <a:lnTo>
                  <a:pt x="597528" y="597528"/>
                </a:lnTo>
                <a:lnTo>
                  <a:pt x="573386" y="537172"/>
                </a:lnTo>
                <a:lnTo>
                  <a:pt x="594510" y="473798"/>
                </a:lnTo>
                <a:lnTo>
                  <a:pt x="642796" y="395334"/>
                </a:lnTo>
                <a:lnTo>
                  <a:pt x="651849" y="365156"/>
                </a:lnTo>
                <a:lnTo>
                  <a:pt x="648831" y="341014"/>
                </a:lnTo>
                <a:lnTo>
                  <a:pt x="691081" y="274622"/>
                </a:lnTo>
                <a:lnTo>
                  <a:pt x="700134" y="223319"/>
                </a:lnTo>
                <a:lnTo>
                  <a:pt x="694099" y="205212"/>
                </a:lnTo>
                <a:lnTo>
                  <a:pt x="727295" y="172016"/>
                </a:lnTo>
                <a:lnTo>
                  <a:pt x="718241" y="141837"/>
                </a:lnTo>
                <a:lnTo>
                  <a:pt x="751437" y="72427"/>
                </a:lnTo>
                <a:lnTo>
                  <a:pt x="685045" y="72427"/>
                </a:lnTo>
                <a:lnTo>
                  <a:pt x="660903" y="57338"/>
                </a:lnTo>
                <a:lnTo>
                  <a:pt x="669956" y="0"/>
                </a:lnTo>
                <a:lnTo>
                  <a:pt x="669956" y="0"/>
                </a:lnTo>
                <a:lnTo>
                  <a:pt x="322906" y="30178"/>
                </a:lnTo>
                <a:lnTo>
                  <a:pt x="162962" y="48285"/>
                </a:lnTo>
                <a:lnTo>
                  <a:pt x="0" y="75445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212290" y="4354875"/>
            <a:ext cx="546971" cy="1065993"/>
          </a:xfrm>
          <a:custGeom>
            <a:avLst/>
            <a:gdLst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63374 w 528118"/>
              <a:gd name="connsiteY7" fmla="*/ 600546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49101 w 528118"/>
              <a:gd name="connsiteY7" fmla="*/ 593411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28118" h="968721">
                <a:moveTo>
                  <a:pt x="132784" y="54321"/>
                </a:moveTo>
                <a:lnTo>
                  <a:pt x="87516" y="126748"/>
                </a:lnTo>
                <a:lnTo>
                  <a:pt x="93552" y="162962"/>
                </a:lnTo>
                <a:lnTo>
                  <a:pt x="30178" y="265568"/>
                </a:lnTo>
                <a:lnTo>
                  <a:pt x="9053" y="322907"/>
                </a:lnTo>
                <a:lnTo>
                  <a:pt x="36213" y="392317"/>
                </a:lnTo>
                <a:lnTo>
                  <a:pt x="42249" y="494923"/>
                </a:lnTo>
                <a:lnTo>
                  <a:pt x="49101" y="593411"/>
                </a:lnTo>
                <a:lnTo>
                  <a:pt x="39231" y="621671"/>
                </a:lnTo>
                <a:lnTo>
                  <a:pt x="54320" y="669956"/>
                </a:lnTo>
                <a:lnTo>
                  <a:pt x="27160" y="703152"/>
                </a:lnTo>
                <a:lnTo>
                  <a:pt x="21124" y="718242"/>
                </a:lnTo>
                <a:lnTo>
                  <a:pt x="3017" y="742384"/>
                </a:lnTo>
                <a:cubicBezTo>
                  <a:pt x="2011" y="774574"/>
                  <a:pt x="1006" y="806764"/>
                  <a:pt x="0" y="838954"/>
                </a:cubicBezTo>
                <a:lnTo>
                  <a:pt x="3017" y="851026"/>
                </a:lnTo>
                <a:lnTo>
                  <a:pt x="238407" y="826883"/>
                </a:lnTo>
                <a:lnTo>
                  <a:pt x="280657" y="817830"/>
                </a:lnTo>
                <a:lnTo>
                  <a:pt x="298764" y="838954"/>
                </a:lnTo>
                <a:lnTo>
                  <a:pt x="301782" y="866115"/>
                </a:lnTo>
                <a:lnTo>
                  <a:pt x="298764" y="902329"/>
                </a:lnTo>
                <a:lnTo>
                  <a:pt x="325924" y="923453"/>
                </a:lnTo>
                <a:lnTo>
                  <a:pt x="334978" y="962685"/>
                </a:lnTo>
                <a:lnTo>
                  <a:pt x="347049" y="968721"/>
                </a:lnTo>
                <a:lnTo>
                  <a:pt x="425512" y="917418"/>
                </a:lnTo>
                <a:lnTo>
                  <a:pt x="446637" y="911382"/>
                </a:lnTo>
                <a:lnTo>
                  <a:pt x="476815" y="905346"/>
                </a:lnTo>
                <a:lnTo>
                  <a:pt x="506994" y="914400"/>
                </a:lnTo>
                <a:lnTo>
                  <a:pt x="528118" y="887240"/>
                </a:lnTo>
                <a:lnTo>
                  <a:pt x="494922" y="488887"/>
                </a:lnTo>
                <a:lnTo>
                  <a:pt x="485869" y="277640"/>
                </a:lnTo>
                <a:lnTo>
                  <a:pt x="455691" y="0"/>
                </a:lnTo>
                <a:lnTo>
                  <a:pt x="446637" y="15089"/>
                </a:lnTo>
                <a:lnTo>
                  <a:pt x="404388" y="12071"/>
                </a:lnTo>
                <a:lnTo>
                  <a:pt x="132784" y="54321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393153" y="3295807"/>
            <a:ext cx="1128434" cy="912461"/>
          </a:xfrm>
          <a:custGeom>
            <a:avLst/>
            <a:gdLst>
              <a:gd name="connsiteX0" fmla="*/ 0 w 1089433"/>
              <a:gd name="connsiteY0" fmla="*/ 63374 h 826883"/>
              <a:gd name="connsiteX1" fmla="*/ 57338 w 1089433"/>
              <a:gd name="connsiteY1" fmla="*/ 159945 h 826883"/>
              <a:gd name="connsiteX2" fmla="*/ 117695 w 1089433"/>
              <a:gd name="connsiteY2" fmla="*/ 202194 h 826883"/>
              <a:gd name="connsiteX3" fmla="*/ 120713 w 1089433"/>
              <a:gd name="connsiteY3" fmla="*/ 262550 h 826883"/>
              <a:gd name="connsiteX4" fmla="*/ 193140 w 1089433"/>
              <a:gd name="connsiteY4" fmla="*/ 331960 h 826883"/>
              <a:gd name="connsiteX5" fmla="*/ 214265 w 1089433"/>
              <a:gd name="connsiteY5" fmla="*/ 721259 h 826883"/>
              <a:gd name="connsiteX6" fmla="*/ 247461 w 1089433"/>
              <a:gd name="connsiteY6" fmla="*/ 826883 h 826883"/>
              <a:gd name="connsiteX7" fmla="*/ 905346 w 1089433"/>
              <a:gd name="connsiteY7" fmla="*/ 754455 h 826883"/>
              <a:gd name="connsiteX8" fmla="*/ 908364 w 1089433"/>
              <a:gd name="connsiteY8" fmla="*/ 805758 h 826883"/>
              <a:gd name="connsiteX9" fmla="*/ 932507 w 1089433"/>
              <a:gd name="connsiteY9" fmla="*/ 823865 h 826883"/>
              <a:gd name="connsiteX10" fmla="*/ 989845 w 1089433"/>
              <a:gd name="connsiteY10" fmla="*/ 823865 h 826883"/>
              <a:gd name="connsiteX11" fmla="*/ 998899 w 1089433"/>
              <a:gd name="connsiteY11" fmla="*/ 799723 h 826883"/>
              <a:gd name="connsiteX12" fmla="*/ 995881 w 1089433"/>
              <a:gd name="connsiteY12" fmla="*/ 772562 h 826883"/>
              <a:gd name="connsiteX13" fmla="*/ 1029077 w 1089433"/>
              <a:gd name="connsiteY13" fmla="*/ 700135 h 826883"/>
              <a:gd name="connsiteX14" fmla="*/ 1056237 w 1089433"/>
              <a:gd name="connsiteY14" fmla="*/ 675992 h 826883"/>
              <a:gd name="connsiteX15" fmla="*/ 1089433 w 1089433"/>
              <a:gd name="connsiteY15" fmla="*/ 682028 h 826883"/>
              <a:gd name="connsiteX16" fmla="*/ 1068309 w 1089433"/>
              <a:gd name="connsiteY16" fmla="*/ 648832 h 826883"/>
              <a:gd name="connsiteX17" fmla="*/ 1065291 w 1089433"/>
              <a:gd name="connsiteY17" fmla="*/ 597529 h 826883"/>
              <a:gd name="connsiteX18" fmla="*/ 1035113 w 1089433"/>
              <a:gd name="connsiteY18" fmla="*/ 588475 h 826883"/>
              <a:gd name="connsiteX19" fmla="*/ 1001917 w 1089433"/>
              <a:gd name="connsiteY19" fmla="*/ 576404 h 826883"/>
              <a:gd name="connsiteX20" fmla="*/ 977774 w 1089433"/>
              <a:gd name="connsiteY20" fmla="*/ 528119 h 826883"/>
              <a:gd name="connsiteX21" fmla="*/ 965703 w 1089433"/>
              <a:gd name="connsiteY21" fmla="*/ 479834 h 826883"/>
              <a:gd name="connsiteX22" fmla="*/ 935525 w 1089433"/>
              <a:gd name="connsiteY22" fmla="*/ 461727 h 826883"/>
              <a:gd name="connsiteX23" fmla="*/ 872150 w 1089433"/>
              <a:gd name="connsiteY23" fmla="*/ 422495 h 826883"/>
              <a:gd name="connsiteX24" fmla="*/ 829901 w 1089433"/>
              <a:gd name="connsiteY24" fmla="*/ 356103 h 826883"/>
              <a:gd name="connsiteX25" fmla="*/ 838954 w 1089433"/>
              <a:gd name="connsiteY25" fmla="*/ 328943 h 826883"/>
              <a:gd name="connsiteX26" fmla="*/ 866115 w 1089433"/>
              <a:gd name="connsiteY26" fmla="*/ 301782 h 826883"/>
              <a:gd name="connsiteX27" fmla="*/ 817830 w 1089433"/>
              <a:gd name="connsiteY27" fmla="*/ 256515 h 826883"/>
              <a:gd name="connsiteX28" fmla="*/ 805758 w 1089433"/>
              <a:gd name="connsiteY28" fmla="*/ 271604 h 826883"/>
              <a:gd name="connsiteX29" fmla="*/ 787651 w 1089433"/>
              <a:gd name="connsiteY29" fmla="*/ 277640 h 826883"/>
              <a:gd name="connsiteX30" fmla="*/ 766527 w 1089433"/>
              <a:gd name="connsiteY30" fmla="*/ 241426 h 826883"/>
              <a:gd name="connsiteX31" fmla="*/ 745402 w 1089433"/>
              <a:gd name="connsiteY31" fmla="*/ 181069 h 826883"/>
              <a:gd name="connsiteX32" fmla="*/ 712206 w 1089433"/>
              <a:gd name="connsiteY32" fmla="*/ 168998 h 826883"/>
              <a:gd name="connsiteX33" fmla="*/ 675992 w 1089433"/>
              <a:gd name="connsiteY33" fmla="*/ 156927 h 826883"/>
              <a:gd name="connsiteX34" fmla="*/ 657885 w 1089433"/>
              <a:gd name="connsiteY34" fmla="*/ 141838 h 826883"/>
              <a:gd name="connsiteX35" fmla="*/ 648831 w 1089433"/>
              <a:gd name="connsiteY35" fmla="*/ 90535 h 826883"/>
              <a:gd name="connsiteX36" fmla="*/ 639778 w 1089433"/>
              <a:gd name="connsiteY36" fmla="*/ 57339 h 826883"/>
              <a:gd name="connsiteX37" fmla="*/ 633742 w 1089433"/>
              <a:gd name="connsiteY37" fmla="*/ 24143 h 826883"/>
              <a:gd name="connsiteX38" fmla="*/ 576404 w 1089433"/>
              <a:gd name="connsiteY38" fmla="*/ 0 h 826883"/>
              <a:gd name="connsiteX39" fmla="*/ 0 w 1089433"/>
              <a:gd name="connsiteY39" fmla="*/ 63374 h 826883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56237 w 1089433"/>
              <a:gd name="connsiteY14" fmla="*/ 675992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60995 w 1089433"/>
              <a:gd name="connsiteY14" fmla="*/ 687895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9433" h="829264">
                <a:moveTo>
                  <a:pt x="0" y="63374"/>
                </a:moveTo>
                <a:lnTo>
                  <a:pt x="57338" y="159945"/>
                </a:lnTo>
                <a:lnTo>
                  <a:pt x="117695" y="202194"/>
                </a:lnTo>
                <a:lnTo>
                  <a:pt x="120713" y="262550"/>
                </a:lnTo>
                <a:lnTo>
                  <a:pt x="193140" y="331960"/>
                </a:lnTo>
                <a:lnTo>
                  <a:pt x="214265" y="721259"/>
                </a:lnTo>
                <a:lnTo>
                  <a:pt x="235568" y="829264"/>
                </a:lnTo>
                <a:lnTo>
                  <a:pt x="905346" y="754455"/>
                </a:lnTo>
                <a:lnTo>
                  <a:pt x="908364" y="805758"/>
                </a:lnTo>
                <a:lnTo>
                  <a:pt x="932507" y="823865"/>
                </a:lnTo>
                <a:lnTo>
                  <a:pt x="989845" y="823865"/>
                </a:lnTo>
                <a:lnTo>
                  <a:pt x="998899" y="799723"/>
                </a:lnTo>
                <a:lnTo>
                  <a:pt x="995881" y="772562"/>
                </a:lnTo>
                <a:lnTo>
                  <a:pt x="1029077" y="700135"/>
                </a:lnTo>
                <a:lnTo>
                  <a:pt x="1060995" y="687895"/>
                </a:lnTo>
                <a:lnTo>
                  <a:pt x="1089433" y="682028"/>
                </a:lnTo>
                <a:lnTo>
                  <a:pt x="1068309" y="648832"/>
                </a:lnTo>
                <a:lnTo>
                  <a:pt x="1065291" y="597529"/>
                </a:lnTo>
                <a:lnTo>
                  <a:pt x="1035113" y="588475"/>
                </a:lnTo>
                <a:lnTo>
                  <a:pt x="1001917" y="576404"/>
                </a:lnTo>
                <a:lnTo>
                  <a:pt x="977774" y="528119"/>
                </a:lnTo>
                <a:lnTo>
                  <a:pt x="965703" y="479834"/>
                </a:lnTo>
                <a:lnTo>
                  <a:pt x="935525" y="461727"/>
                </a:lnTo>
                <a:lnTo>
                  <a:pt x="872150" y="422495"/>
                </a:lnTo>
                <a:lnTo>
                  <a:pt x="829901" y="356103"/>
                </a:lnTo>
                <a:lnTo>
                  <a:pt x="838954" y="328943"/>
                </a:lnTo>
                <a:lnTo>
                  <a:pt x="866115" y="301782"/>
                </a:lnTo>
                <a:lnTo>
                  <a:pt x="817830" y="256515"/>
                </a:lnTo>
                <a:lnTo>
                  <a:pt x="805758" y="271604"/>
                </a:lnTo>
                <a:lnTo>
                  <a:pt x="787651" y="277640"/>
                </a:lnTo>
                <a:lnTo>
                  <a:pt x="766527" y="241426"/>
                </a:lnTo>
                <a:lnTo>
                  <a:pt x="745402" y="181069"/>
                </a:lnTo>
                <a:lnTo>
                  <a:pt x="712206" y="168998"/>
                </a:lnTo>
                <a:lnTo>
                  <a:pt x="675992" y="156927"/>
                </a:lnTo>
                <a:lnTo>
                  <a:pt x="657885" y="141838"/>
                </a:lnTo>
                <a:lnTo>
                  <a:pt x="648831" y="90535"/>
                </a:lnTo>
                <a:lnTo>
                  <a:pt x="639778" y="57339"/>
                </a:lnTo>
                <a:lnTo>
                  <a:pt x="633742" y="24143"/>
                </a:lnTo>
                <a:lnTo>
                  <a:pt x="576404" y="0"/>
                </a:lnTo>
                <a:lnTo>
                  <a:pt x="0" y="63374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705371" y="1968226"/>
            <a:ext cx="857413" cy="905483"/>
          </a:xfrm>
          <a:custGeom>
            <a:avLst/>
            <a:gdLst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56515 w 829901"/>
              <a:gd name="connsiteY14" fmla="*/ 561315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0221 w 829901"/>
              <a:gd name="connsiteY10" fmla="*/ 468870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27160 w 829901"/>
              <a:gd name="connsiteY6" fmla="*/ 380246 h 823866"/>
              <a:gd name="connsiteX7" fmla="*/ 36214 w 829901"/>
              <a:gd name="connsiteY7" fmla="*/ 446638 h 823866"/>
              <a:gd name="connsiteX8" fmla="*/ 75446 w 829901"/>
              <a:gd name="connsiteY8" fmla="*/ 449656 h 823866"/>
              <a:gd name="connsiteX9" fmla="*/ 100221 w 829901"/>
              <a:gd name="connsiteY9" fmla="*/ 468870 h 823866"/>
              <a:gd name="connsiteX10" fmla="*/ 138967 w 829901"/>
              <a:gd name="connsiteY10" fmla="*/ 486341 h 823866"/>
              <a:gd name="connsiteX11" fmla="*/ 175815 w 829901"/>
              <a:gd name="connsiteY11" fmla="*/ 538280 h 823866"/>
              <a:gd name="connsiteX12" fmla="*/ 220301 w 829901"/>
              <a:gd name="connsiteY12" fmla="*/ 537173 h 823866"/>
              <a:gd name="connsiteX13" fmla="*/ 249361 w 829901"/>
              <a:gd name="connsiteY13" fmla="*/ 585126 h 823866"/>
              <a:gd name="connsiteX14" fmla="*/ 277640 w 829901"/>
              <a:gd name="connsiteY14" fmla="*/ 564333 h 823866"/>
              <a:gd name="connsiteX15" fmla="*/ 292729 w 829901"/>
              <a:gd name="connsiteY15" fmla="*/ 618654 h 823866"/>
              <a:gd name="connsiteX16" fmla="*/ 292729 w 829901"/>
              <a:gd name="connsiteY16" fmla="*/ 636761 h 823866"/>
              <a:gd name="connsiteX17" fmla="*/ 301782 w 829901"/>
              <a:gd name="connsiteY17" fmla="*/ 666939 h 823866"/>
              <a:gd name="connsiteX18" fmla="*/ 298764 w 829901"/>
              <a:gd name="connsiteY18" fmla="*/ 682028 h 823866"/>
              <a:gd name="connsiteX19" fmla="*/ 304800 w 829901"/>
              <a:gd name="connsiteY19" fmla="*/ 697117 h 823866"/>
              <a:gd name="connsiteX20" fmla="*/ 301782 w 829901"/>
              <a:gd name="connsiteY20" fmla="*/ 763509 h 823866"/>
              <a:gd name="connsiteX21" fmla="*/ 337996 w 829901"/>
              <a:gd name="connsiteY21" fmla="*/ 793688 h 823866"/>
              <a:gd name="connsiteX22" fmla="*/ 380246 w 829901"/>
              <a:gd name="connsiteY22" fmla="*/ 808777 h 823866"/>
              <a:gd name="connsiteX23" fmla="*/ 404388 w 829901"/>
              <a:gd name="connsiteY23" fmla="*/ 823866 h 823866"/>
              <a:gd name="connsiteX24" fmla="*/ 473798 w 829901"/>
              <a:gd name="connsiteY24" fmla="*/ 808777 h 823866"/>
              <a:gd name="connsiteX25" fmla="*/ 790669 w 829901"/>
              <a:gd name="connsiteY25" fmla="*/ 751438 h 823866"/>
              <a:gd name="connsiteX26" fmla="*/ 802741 w 829901"/>
              <a:gd name="connsiteY26" fmla="*/ 751438 h 823866"/>
              <a:gd name="connsiteX27" fmla="*/ 802741 w 829901"/>
              <a:gd name="connsiteY27" fmla="*/ 688064 h 823866"/>
              <a:gd name="connsiteX28" fmla="*/ 766527 w 829901"/>
              <a:gd name="connsiteY28" fmla="*/ 579422 h 823866"/>
              <a:gd name="connsiteX29" fmla="*/ 772562 w 829901"/>
              <a:gd name="connsiteY29" fmla="*/ 522084 h 823866"/>
              <a:gd name="connsiteX30" fmla="*/ 757473 w 829901"/>
              <a:gd name="connsiteY30" fmla="*/ 473798 h 823866"/>
              <a:gd name="connsiteX31" fmla="*/ 778598 w 829901"/>
              <a:gd name="connsiteY31" fmla="*/ 443620 h 823866"/>
              <a:gd name="connsiteX32" fmla="*/ 781616 w 829901"/>
              <a:gd name="connsiteY32" fmla="*/ 407406 h 823866"/>
              <a:gd name="connsiteX33" fmla="*/ 772562 w 829901"/>
              <a:gd name="connsiteY33" fmla="*/ 353086 h 823866"/>
              <a:gd name="connsiteX34" fmla="*/ 811794 w 829901"/>
              <a:gd name="connsiteY34" fmla="*/ 292729 h 823866"/>
              <a:gd name="connsiteX35" fmla="*/ 829901 w 829901"/>
              <a:gd name="connsiteY35" fmla="*/ 226337 h 823866"/>
              <a:gd name="connsiteX36" fmla="*/ 823865 w 829901"/>
              <a:gd name="connsiteY36" fmla="*/ 220301 h 823866"/>
              <a:gd name="connsiteX37" fmla="*/ 805758 w 829901"/>
              <a:gd name="connsiteY37" fmla="*/ 235391 h 823866"/>
              <a:gd name="connsiteX38" fmla="*/ 787651 w 829901"/>
              <a:gd name="connsiteY38" fmla="*/ 271604 h 823866"/>
              <a:gd name="connsiteX39" fmla="*/ 769545 w 829901"/>
              <a:gd name="connsiteY39" fmla="*/ 307818 h 823866"/>
              <a:gd name="connsiteX40" fmla="*/ 751438 w 829901"/>
              <a:gd name="connsiteY40" fmla="*/ 316872 h 823866"/>
              <a:gd name="connsiteX41" fmla="*/ 745402 w 829901"/>
              <a:gd name="connsiteY41" fmla="*/ 341014 h 823866"/>
              <a:gd name="connsiteX42" fmla="*/ 727295 w 829901"/>
              <a:gd name="connsiteY42" fmla="*/ 362139 h 823866"/>
              <a:gd name="connsiteX43" fmla="*/ 715224 w 829901"/>
              <a:gd name="connsiteY43" fmla="*/ 371193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21259 w 829901"/>
              <a:gd name="connsiteY46" fmla="*/ 316872 h 823866"/>
              <a:gd name="connsiteX47" fmla="*/ 718242 w 829901"/>
              <a:gd name="connsiteY47" fmla="*/ 301783 h 823866"/>
              <a:gd name="connsiteX48" fmla="*/ 730313 w 829901"/>
              <a:gd name="connsiteY48" fmla="*/ 265569 h 823866"/>
              <a:gd name="connsiteX49" fmla="*/ 727295 w 829901"/>
              <a:gd name="connsiteY49" fmla="*/ 226337 h 823866"/>
              <a:gd name="connsiteX50" fmla="*/ 703152 w 829901"/>
              <a:gd name="connsiteY50" fmla="*/ 193141 h 823866"/>
              <a:gd name="connsiteX51" fmla="*/ 697117 w 829901"/>
              <a:gd name="connsiteY51" fmla="*/ 178052 h 823866"/>
              <a:gd name="connsiteX52" fmla="*/ 706170 w 829901"/>
              <a:gd name="connsiteY52" fmla="*/ 162963 h 823866"/>
              <a:gd name="connsiteX53" fmla="*/ 709188 w 829901"/>
              <a:gd name="connsiteY53" fmla="*/ 147874 h 823866"/>
              <a:gd name="connsiteX54" fmla="*/ 691081 w 829901"/>
              <a:gd name="connsiteY54" fmla="*/ 147874 h 823866"/>
              <a:gd name="connsiteX55" fmla="*/ 672974 w 829901"/>
              <a:gd name="connsiteY55" fmla="*/ 147874 h 823866"/>
              <a:gd name="connsiteX56" fmla="*/ 654867 w 829901"/>
              <a:gd name="connsiteY56" fmla="*/ 117695 h 823866"/>
              <a:gd name="connsiteX57" fmla="*/ 615636 w 829901"/>
              <a:gd name="connsiteY57" fmla="*/ 117695 h 823866"/>
              <a:gd name="connsiteX58" fmla="*/ 564333 w 829901"/>
              <a:gd name="connsiteY58" fmla="*/ 111660 h 823866"/>
              <a:gd name="connsiteX59" fmla="*/ 497941 w 829901"/>
              <a:gd name="connsiteY59" fmla="*/ 99589 h 823866"/>
              <a:gd name="connsiteX60" fmla="*/ 443620 w 829901"/>
              <a:gd name="connsiteY60" fmla="*/ 99589 h 823866"/>
              <a:gd name="connsiteX61" fmla="*/ 401370 w 829901"/>
              <a:gd name="connsiteY61" fmla="*/ 93553 h 823866"/>
              <a:gd name="connsiteX62" fmla="*/ 347049 w 829901"/>
              <a:gd name="connsiteY62" fmla="*/ 72428 h 823866"/>
              <a:gd name="connsiteX63" fmla="*/ 328943 w 829901"/>
              <a:gd name="connsiteY63" fmla="*/ 48286 h 823866"/>
              <a:gd name="connsiteX64" fmla="*/ 250479 w 829901"/>
              <a:gd name="connsiteY64" fmla="*/ 51303 h 823866"/>
              <a:gd name="connsiteX65" fmla="*/ 235390 w 829901"/>
              <a:gd name="connsiteY65" fmla="*/ 0 h 823866"/>
              <a:gd name="connsiteX66" fmla="*/ 168998 w 829901"/>
              <a:gd name="connsiteY66" fmla="*/ 30179 h 823866"/>
              <a:gd name="connsiteX67" fmla="*/ 84499 w 829901"/>
              <a:gd name="connsiteY67" fmla="*/ 33196 h 82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29901" h="823866">
                <a:moveTo>
                  <a:pt x="84499" y="33196"/>
                </a:moveTo>
                <a:lnTo>
                  <a:pt x="57339" y="96571"/>
                </a:lnTo>
                <a:lnTo>
                  <a:pt x="66392" y="175034"/>
                </a:lnTo>
                <a:lnTo>
                  <a:pt x="0" y="259533"/>
                </a:lnTo>
                <a:lnTo>
                  <a:pt x="33196" y="301783"/>
                </a:lnTo>
                <a:lnTo>
                  <a:pt x="45267" y="331961"/>
                </a:lnTo>
                <a:lnTo>
                  <a:pt x="27160" y="380246"/>
                </a:lnTo>
                <a:lnTo>
                  <a:pt x="36214" y="446638"/>
                </a:lnTo>
                <a:lnTo>
                  <a:pt x="75446" y="449656"/>
                </a:lnTo>
                <a:lnTo>
                  <a:pt x="100221" y="468870"/>
                </a:lnTo>
                <a:lnTo>
                  <a:pt x="138967" y="486341"/>
                </a:lnTo>
                <a:lnTo>
                  <a:pt x="175815" y="538280"/>
                </a:lnTo>
                <a:lnTo>
                  <a:pt x="220301" y="537173"/>
                </a:lnTo>
                <a:lnTo>
                  <a:pt x="249361" y="585126"/>
                </a:lnTo>
                <a:lnTo>
                  <a:pt x="277640" y="564333"/>
                </a:lnTo>
                <a:lnTo>
                  <a:pt x="292729" y="618654"/>
                </a:lnTo>
                <a:lnTo>
                  <a:pt x="292729" y="636761"/>
                </a:lnTo>
                <a:lnTo>
                  <a:pt x="301782" y="666939"/>
                </a:lnTo>
                <a:lnTo>
                  <a:pt x="298764" y="682028"/>
                </a:lnTo>
                <a:lnTo>
                  <a:pt x="304800" y="697117"/>
                </a:lnTo>
                <a:lnTo>
                  <a:pt x="301782" y="763509"/>
                </a:lnTo>
                <a:lnTo>
                  <a:pt x="337996" y="793688"/>
                </a:lnTo>
                <a:lnTo>
                  <a:pt x="380246" y="808777"/>
                </a:lnTo>
                <a:lnTo>
                  <a:pt x="404388" y="823866"/>
                </a:lnTo>
                <a:lnTo>
                  <a:pt x="473798" y="808777"/>
                </a:lnTo>
                <a:lnTo>
                  <a:pt x="790669" y="751438"/>
                </a:lnTo>
                <a:lnTo>
                  <a:pt x="802741" y="751438"/>
                </a:lnTo>
                <a:lnTo>
                  <a:pt x="802741" y="688064"/>
                </a:lnTo>
                <a:lnTo>
                  <a:pt x="766527" y="579422"/>
                </a:lnTo>
                <a:lnTo>
                  <a:pt x="772562" y="522084"/>
                </a:lnTo>
                <a:lnTo>
                  <a:pt x="757473" y="473798"/>
                </a:lnTo>
                <a:lnTo>
                  <a:pt x="778598" y="443620"/>
                </a:lnTo>
                <a:lnTo>
                  <a:pt x="781616" y="407406"/>
                </a:lnTo>
                <a:lnTo>
                  <a:pt x="772562" y="353086"/>
                </a:lnTo>
                <a:lnTo>
                  <a:pt x="811794" y="292729"/>
                </a:lnTo>
                <a:lnTo>
                  <a:pt x="829901" y="226337"/>
                </a:lnTo>
                <a:lnTo>
                  <a:pt x="823865" y="220301"/>
                </a:lnTo>
                <a:lnTo>
                  <a:pt x="805758" y="235391"/>
                </a:lnTo>
                <a:lnTo>
                  <a:pt x="787651" y="271604"/>
                </a:lnTo>
                <a:lnTo>
                  <a:pt x="769545" y="307818"/>
                </a:lnTo>
                <a:lnTo>
                  <a:pt x="751438" y="316872"/>
                </a:lnTo>
                <a:lnTo>
                  <a:pt x="745402" y="341014"/>
                </a:lnTo>
                <a:lnTo>
                  <a:pt x="727295" y="362139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21259" y="316872"/>
                </a:lnTo>
                <a:lnTo>
                  <a:pt x="718242" y="301783"/>
                </a:lnTo>
                <a:lnTo>
                  <a:pt x="730313" y="265569"/>
                </a:lnTo>
                <a:lnTo>
                  <a:pt x="727295" y="226337"/>
                </a:lnTo>
                <a:lnTo>
                  <a:pt x="703152" y="193141"/>
                </a:lnTo>
                <a:lnTo>
                  <a:pt x="697117" y="178052"/>
                </a:lnTo>
                <a:lnTo>
                  <a:pt x="706170" y="162963"/>
                </a:lnTo>
                <a:lnTo>
                  <a:pt x="709188" y="147874"/>
                </a:lnTo>
                <a:lnTo>
                  <a:pt x="691081" y="147874"/>
                </a:lnTo>
                <a:lnTo>
                  <a:pt x="672974" y="147874"/>
                </a:lnTo>
                <a:lnTo>
                  <a:pt x="654867" y="117695"/>
                </a:lnTo>
                <a:lnTo>
                  <a:pt x="615636" y="117695"/>
                </a:lnTo>
                <a:lnTo>
                  <a:pt x="564333" y="111660"/>
                </a:lnTo>
                <a:lnTo>
                  <a:pt x="497941" y="99589"/>
                </a:lnTo>
                <a:lnTo>
                  <a:pt x="443620" y="99589"/>
                </a:lnTo>
                <a:lnTo>
                  <a:pt x="401370" y="93553"/>
                </a:lnTo>
                <a:lnTo>
                  <a:pt x="347049" y="72428"/>
                </a:lnTo>
                <a:lnTo>
                  <a:pt x="328943" y="48286"/>
                </a:lnTo>
                <a:lnTo>
                  <a:pt x="250479" y="51303"/>
                </a:lnTo>
                <a:lnTo>
                  <a:pt x="235390" y="0"/>
                </a:lnTo>
                <a:lnTo>
                  <a:pt x="168998" y="30179"/>
                </a:lnTo>
                <a:lnTo>
                  <a:pt x="84499" y="3319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037972" y="2788468"/>
            <a:ext cx="637311" cy="1161948"/>
          </a:xfrm>
          <a:custGeom>
            <a:avLst/>
            <a:gdLst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89711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09918 w 615635"/>
              <a:gd name="connsiteY8" fmla="*/ 648656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15635" h="1056238">
                <a:moveTo>
                  <a:pt x="78463" y="78464"/>
                </a:moveTo>
                <a:lnTo>
                  <a:pt x="147873" y="159945"/>
                </a:lnTo>
                <a:lnTo>
                  <a:pt x="150891" y="202194"/>
                </a:lnTo>
                <a:lnTo>
                  <a:pt x="93552" y="280658"/>
                </a:lnTo>
                <a:lnTo>
                  <a:pt x="27160" y="277816"/>
                </a:lnTo>
                <a:lnTo>
                  <a:pt x="54321" y="356103"/>
                </a:lnTo>
                <a:lnTo>
                  <a:pt x="0" y="431549"/>
                </a:lnTo>
                <a:lnTo>
                  <a:pt x="30178" y="620855"/>
                </a:lnTo>
                <a:lnTo>
                  <a:pt x="109918" y="648656"/>
                </a:lnTo>
                <a:lnTo>
                  <a:pt x="156926" y="739367"/>
                </a:lnTo>
                <a:lnTo>
                  <a:pt x="196158" y="727295"/>
                </a:lnTo>
                <a:lnTo>
                  <a:pt x="223319" y="760491"/>
                </a:lnTo>
                <a:lnTo>
                  <a:pt x="205212" y="793687"/>
                </a:lnTo>
                <a:lnTo>
                  <a:pt x="196330" y="814173"/>
                </a:lnTo>
                <a:lnTo>
                  <a:pt x="247461" y="902329"/>
                </a:lnTo>
                <a:lnTo>
                  <a:pt x="337996" y="944578"/>
                </a:lnTo>
                <a:lnTo>
                  <a:pt x="359292" y="1043351"/>
                </a:lnTo>
                <a:lnTo>
                  <a:pt x="431548" y="1056238"/>
                </a:lnTo>
                <a:lnTo>
                  <a:pt x="437584" y="1020024"/>
                </a:lnTo>
                <a:lnTo>
                  <a:pt x="478558" y="1036038"/>
                </a:lnTo>
                <a:lnTo>
                  <a:pt x="525101" y="1032095"/>
                </a:lnTo>
                <a:lnTo>
                  <a:pt x="534154" y="1017006"/>
                </a:lnTo>
                <a:lnTo>
                  <a:pt x="525101" y="983810"/>
                </a:lnTo>
                <a:lnTo>
                  <a:pt x="587665" y="967266"/>
                </a:lnTo>
                <a:lnTo>
                  <a:pt x="579422" y="920436"/>
                </a:lnTo>
                <a:lnTo>
                  <a:pt x="579422" y="893275"/>
                </a:lnTo>
                <a:lnTo>
                  <a:pt x="573386" y="866115"/>
                </a:lnTo>
                <a:lnTo>
                  <a:pt x="576404" y="826883"/>
                </a:lnTo>
                <a:lnTo>
                  <a:pt x="579422" y="802741"/>
                </a:lnTo>
                <a:lnTo>
                  <a:pt x="586390" y="787012"/>
                </a:lnTo>
                <a:lnTo>
                  <a:pt x="603564" y="748420"/>
                </a:lnTo>
                <a:lnTo>
                  <a:pt x="606582" y="715224"/>
                </a:lnTo>
                <a:lnTo>
                  <a:pt x="615635" y="703153"/>
                </a:lnTo>
                <a:lnTo>
                  <a:pt x="609600" y="672974"/>
                </a:lnTo>
                <a:lnTo>
                  <a:pt x="597528" y="624689"/>
                </a:lnTo>
                <a:lnTo>
                  <a:pt x="597528" y="582440"/>
                </a:lnTo>
                <a:lnTo>
                  <a:pt x="615635" y="519066"/>
                </a:lnTo>
                <a:lnTo>
                  <a:pt x="579422" y="334978"/>
                </a:lnTo>
                <a:lnTo>
                  <a:pt x="570368" y="307818"/>
                </a:lnTo>
                <a:lnTo>
                  <a:pt x="561315" y="250479"/>
                </a:lnTo>
                <a:lnTo>
                  <a:pt x="552261" y="202194"/>
                </a:lnTo>
                <a:lnTo>
                  <a:pt x="540190" y="141838"/>
                </a:lnTo>
                <a:lnTo>
                  <a:pt x="531136" y="126749"/>
                </a:lnTo>
                <a:lnTo>
                  <a:pt x="488887" y="63374"/>
                </a:lnTo>
                <a:lnTo>
                  <a:pt x="479833" y="21125"/>
                </a:lnTo>
                <a:lnTo>
                  <a:pt x="473798" y="0"/>
                </a:lnTo>
                <a:lnTo>
                  <a:pt x="78463" y="7846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5661436" y="4272983"/>
            <a:ext cx="615958" cy="1071226"/>
          </a:xfrm>
          <a:custGeom>
            <a:avLst/>
            <a:gdLst>
              <a:gd name="connsiteX0" fmla="*/ 0 w 594511"/>
              <a:gd name="connsiteY0" fmla="*/ 84499 h 974757"/>
              <a:gd name="connsiteX1" fmla="*/ 69410 w 594511"/>
              <a:gd name="connsiteY1" fmla="*/ 962686 h 974757"/>
              <a:gd name="connsiteX2" fmla="*/ 87517 w 594511"/>
              <a:gd name="connsiteY2" fmla="*/ 962686 h 974757"/>
              <a:gd name="connsiteX3" fmla="*/ 111659 w 594511"/>
              <a:gd name="connsiteY3" fmla="*/ 962686 h 974757"/>
              <a:gd name="connsiteX4" fmla="*/ 132784 w 594511"/>
              <a:gd name="connsiteY4" fmla="*/ 941561 h 974757"/>
              <a:gd name="connsiteX5" fmla="*/ 129766 w 594511"/>
              <a:gd name="connsiteY5" fmla="*/ 902329 h 974757"/>
              <a:gd name="connsiteX6" fmla="*/ 184087 w 594511"/>
              <a:gd name="connsiteY6" fmla="*/ 974757 h 974757"/>
              <a:gd name="connsiteX7" fmla="*/ 220301 w 594511"/>
              <a:gd name="connsiteY7" fmla="*/ 959668 h 974757"/>
              <a:gd name="connsiteX8" fmla="*/ 217283 w 594511"/>
              <a:gd name="connsiteY8" fmla="*/ 908365 h 974757"/>
              <a:gd name="connsiteX9" fmla="*/ 214265 w 594511"/>
              <a:gd name="connsiteY9" fmla="*/ 878187 h 974757"/>
              <a:gd name="connsiteX10" fmla="*/ 193140 w 594511"/>
              <a:gd name="connsiteY10" fmla="*/ 851026 h 974757"/>
              <a:gd name="connsiteX11" fmla="*/ 588475 w 594511"/>
              <a:gd name="connsiteY11" fmla="*/ 751438 h 974757"/>
              <a:gd name="connsiteX12" fmla="*/ 591493 w 594511"/>
              <a:gd name="connsiteY12" fmla="*/ 685046 h 974757"/>
              <a:gd name="connsiteX13" fmla="*/ 582439 w 594511"/>
              <a:gd name="connsiteY13" fmla="*/ 633743 h 974757"/>
              <a:gd name="connsiteX14" fmla="*/ 588475 w 594511"/>
              <a:gd name="connsiteY14" fmla="*/ 585458 h 974757"/>
              <a:gd name="connsiteX15" fmla="*/ 570368 w 594511"/>
              <a:gd name="connsiteY15" fmla="*/ 528119 h 974757"/>
              <a:gd name="connsiteX16" fmla="*/ 576404 w 594511"/>
              <a:gd name="connsiteY16" fmla="*/ 510012 h 974757"/>
              <a:gd name="connsiteX17" fmla="*/ 594511 w 594511"/>
              <a:gd name="connsiteY17" fmla="*/ 488888 h 974757"/>
              <a:gd name="connsiteX18" fmla="*/ 588475 w 594511"/>
              <a:gd name="connsiteY18" fmla="*/ 467763 h 974757"/>
              <a:gd name="connsiteX19" fmla="*/ 543208 w 594511"/>
              <a:gd name="connsiteY19" fmla="*/ 425513 h 974757"/>
              <a:gd name="connsiteX20" fmla="*/ 470780 w 594511"/>
              <a:gd name="connsiteY20" fmla="*/ 162963 h 974757"/>
              <a:gd name="connsiteX21" fmla="*/ 449655 w 594511"/>
              <a:gd name="connsiteY21" fmla="*/ 111660 h 974757"/>
              <a:gd name="connsiteX22" fmla="*/ 410424 w 594511"/>
              <a:gd name="connsiteY22" fmla="*/ 0 h 974757"/>
              <a:gd name="connsiteX23" fmla="*/ 202194 w 594511"/>
              <a:gd name="connsiteY23" fmla="*/ 51303 h 974757"/>
              <a:gd name="connsiteX24" fmla="*/ 114677 w 594511"/>
              <a:gd name="connsiteY24" fmla="*/ 66392 h 974757"/>
              <a:gd name="connsiteX25" fmla="*/ 96570 w 594511"/>
              <a:gd name="connsiteY25" fmla="*/ 51303 h 974757"/>
              <a:gd name="connsiteX26" fmla="*/ 0 w 594511"/>
              <a:gd name="connsiteY26" fmla="*/ 84499 h 97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4511" h="974757">
                <a:moveTo>
                  <a:pt x="0" y="84499"/>
                </a:moveTo>
                <a:lnTo>
                  <a:pt x="69410" y="962686"/>
                </a:lnTo>
                <a:lnTo>
                  <a:pt x="87517" y="962686"/>
                </a:lnTo>
                <a:lnTo>
                  <a:pt x="111659" y="962686"/>
                </a:lnTo>
                <a:lnTo>
                  <a:pt x="132784" y="941561"/>
                </a:lnTo>
                <a:lnTo>
                  <a:pt x="129766" y="902329"/>
                </a:lnTo>
                <a:lnTo>
                  <a:pt x="184087" y="974757"/>
                </a:lnTo>
                <a:lnTo>
                  <a:pt x="220301" y="959668"/>
                </a:lnTo>
                <a:lnTo>
                  <a:pt x="217283" y="908365"/>
                </a:lnTo>
                <a:lnTo>
                  <a:pt x="214265" y="878187"/>
                </a:lnTo>
                <a:lnTo>
                  <a:pt x="193140" y="851026"/>
                </a:lnTo>
                <a:lnTo>
                  <a:pt x="588475" y="751438"/>
                </a:lnTo>
                <a:lnTo>
                  <a:pt x="591493" y="685046"/>
                </a:lnTo>
                <a:lnTo>
                  <a:pt x="582439" y="633743"/>
                </a:lnTo>
                <a:lnTo>
                  <a:pt x="588475" y="585458"/>
                </a:lnTo>
                <a:lnTo>
                  <a:pt x="570368" y="528119"/>
                </a:lnTo>
                <a:lnTo>
                  <a:pt x="576404" y="510012"/>
                </a:lnTo>
                <a:lnTo>
                  <a:pt x="594511" y="488888"/>
                </a:lnTo>
                <a:lnTo>
                  <a:pt x="588475" y="467763"/>
                </a:lnTo>
                <a:lnTo>
                  <a:pt x="543208" y="425513"/>
                </a:lnTo>
                <a:lnTo>
                  <a:pt x="470780" y="162963"/>
                </a:lnTo>
                <a:lnTo>
                  <a:pt x="449655" y="111660"/>
                </a:lnTo>
                <a:lnTo>
                  <a:pt x="410424" y="0"/>
                </a:lnTo>
                <a:lnTo>
                  <a:pt x="202194" y="51303"/>
                </a:lnTo>
                <a:lnTo>
                  <a:pt x="114677" y="66392"/>
                </a:lnTo>
                <a:lnTo>
                  <a:pt x="96570" y="51303"/>
                </a:lnTo>
                <a:lnTo>
                  <a:pt x="0" y="84499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6057007" y="4177320"/>
            <a:ext cx="855770" cy="957823"/>
          </a:xfrm>
          <a:custGeom>
            <a:avLst/>
            <a:gdLst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5034 w 832919"/>
              <a:gd name="connsiteY9" fmla="*/ 829901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64744 h 872150"/>
              <a:gd name="connsiteX23" fmla="*/ 805758 w 832919"/>
              <a:gd name="connsiteY23" fmla="*/ 461726 h 872150"/>
              <a:gd name="connsiteX24" fmla="*/ 793687 w 832919"/>
              <a:gd name="connsiteY24" fmla="*/ 431548 h 872150"/>
              <a:gd name="connsiteX25" fmla="*/ 724277 w 832919"/>
              <a:gd name="connsiteY25" fmla="*/ 359120 h 872150"/>
              <a:gd name="connsiteX26" fmla="*/ 712206 w 832919"/>
              <a:gd name="connsiteY26" fmla="*/ 307817 h 872150"/>
              <a:gd name="connsiteX27" fmla="*/ 636760 w 832919"/>
              <a:gd name="connsiteY27" fmla="*/ 271604 h 872150"/>
              <a:gd name="connsiteX28" fmla="*/ 564333 w 832919"/>
              <a:gd name="connsiteY28" fmla="*/ 196158 h 872150"/>
              <a:gd name="connsiteX29" fmla="*/ 531137 w 832919"/>
              <a:gd name="connsiteY29" fmla="*/ 175033 h 872150"/>
              <a:gd name="connsiteX30" fmla="*/ 488887 w 832919"/>
              <a:gd name="connsiteY30" fmla="*/ 156926 h 872150"/>
              <a:gd name="connsiteX31" fmla="*/ 470780 w 832919"/>
              <a:gd name="connsiteY31" fmla="*/ 150891 h 872150"/>
              <a:gd name="connsiteX32" fmla="*/ 434566 w 832919"/>
              <a:gd name="connsiteY32" fmla="*/ 99588 h 872150"/>
              <a:gd name="connsiteX33" fmla="*/ 377228 w 832919"/>
              <a:gd name="connsiteY33" fmla="*/ 63374 h 872150"/>
              <a:gd name="connsiteX34" fmla="*/ 371192 w 832919"/>
              <a:gd name="connsiteY34" fmla="*/ 36213 h 872150"/>
              <a:gd name="connsiteX35" fmla="*/ 371192 w 832919"/>
              <a:gd name="connsiteY35" fmla="*/ 0 h 872150"/>
              <a:gd name="connsiteX36" fmla="*/ 205212 w 832919"/>
              <a:gd name="connsiteY36" fmla="*/ 45267 h 872150"/>
              <a:gd name="connsiteX37" fmla="*/ 0 w 832919"/>
              <a:gd name="connsiteY37" fmla="*/ 87516 h 872150"/>
              <a:gd name="connsiteX0" fmla="*/ 0 w 825779"/>
              <a:gd name="connsiteY0" fmla="*/ 87516 h 872150"/>
              <a:gd name="connsiteX1" fmla="*/ 69410 w 825779"/>
              <a:gd name="connsiteY1" fmla="*/ 262550 h 872150"/>
              <a:gd name="connsiteX2" fmla="*/ 141838 w 825779"/>
              <a:gd name="connsiteY2" fmla="*/ 510011 h 872150"/>
              <a:gd name="connsiteX3" fmla="*/ 187105 w 825779"/>
              <a:gd name="connsiteY3" fmla="*/ 576404 h 872150"/>
              <a:gd name="connsiteX4" fmla="*/ 165980 w 825779"/>
              <a:gd name="connsiteY4" fmla="*/ 618653 h 872150"/>
              <a:gd name="connsiteX5" fmla="*/ 175034 w 825779"/>
              <a:gd name="connsiteY5" fmla="*/ 672974 h 872150"/>
              <a:gd name="connsiteX6" fmla="*/ 184087 w 825779"/>
              <a:gd name="connsiteY6" fmla="*/ 688063 h 872150"/>
              <a:gd name="connsiteX7" fmla="*/ 178051 w 825779"/>
              <a:gd name="connsiteY7" fmla="*/ 733330 h 872150"/>
              <a:gd name="connsiteX8" fmla="*/ 187105 w 825779"/>
              <a:gd name="connsiteY8" fmla="*/ 781615 h 872150"/>
              <a:gd name="connsiteX9" fmla="*/ 172655 w 825779"/>
              <a:gd name="connsiteY9" fmla="*/ 848965 h 872150"/>
              <a:gd name="connsiteX10" fmla="*/ 259533 w 825779"/>
              <a:gd name="connsiteY10" fmla="*/ 872150 h 872150"/>
              <a:gd name="connsiteX11" fmla="*/ 383263 w 825779"/>
              <a:gd name="connsiteY11" fmla="*/ 863097 h 872150"/>
              <a:gd name="connsiteX12" fmla="*/ 652953 w 825779"/>
              <a:gd name="connsiteY12" fmla="*/ 841180 h 872150"/>
              <a:gd name="connsiteX13" fmla="*/ 700135 w 825779"/>
              <a:gd name="connsiteY13" fmla="*/ 851025 h 872150"/>
              <a:gd name="connsiteX14" fmla="*/ 706170 w 825779"/>
              <a:gd name="connsiteY14" fmla="*/ 772562 h 872150"/>
              <a:gd name="connsiteX15" fmla="*/ 724277 w 825779"/>
              <a:gd name="connsiteY15" fmla="*/ 751437 h 872150"/>
              <a:gd name="connsiteX16" fmla="*/ 764958 w 825779"/>
              <a:gd name="connsiteY16" fmla="*/ 776057 h 872150"/>
              <a:gd name="connsiteX17" fmla="*/ 805758 w 825779"/>
              <a:gd name="connsiteY17" fmla="*/ 757473 h 872150"/>
              <a:gd name="connsiteX18" fmla="*/ 784634 w 825779"/>
              <a:gd name="connsiteY18" fmla="*/ 651849 h 872150"/>
              <a:gd name="connsiteX19" fmla="*/ 796705 w 825779"/>
              <a:gd name="connsiteY19" fmla="*/ 642796 h 872150"/>
              <a:gd name="connsiteX20" fmla="*/ 796705 w 825779"/>
              <a:gd name="connsiteY20" fmla="*/ 585457 h 872150"/>
              <a:gd name="connsiteX21" fmla="*/ 817830 w 825779"/>
              <a:gd name="connsiteY21" fmla="*/ 519065 h 872150"/>
              <a:gd name="connsiteX22" fmla="*/ 825779 w 825779"/>
              <a:gd name="connsiteY22" fmla="*/ 469510 h 872150"/>
              <a:gd name="connsiteX23" fmla="*/ 805758 w 825779"/>
              <a:gd name="connsiteY23" fmla="*/ 461726 h 872150"/>
              <a:gd name="connsiteX24" fmla="*/ 793687 w 825779"/>
              <a:gd name="connsiteY24" fmla="*/ 431548 h 872150"/>
              <a:gd name="connsiteX25" fmla="*/ 724277 w 825779"/>
              <a:gd name="connsiteY25" fmla="*/ 359120 h 872150"/>
              <a:gd name="connsiteX26" fmla="*/ 712206 w 825779"/>
              <a:gd name="connsiteY26" fmla="*/ 307817 h 872150"/>
              <a:gd name="connsiteX27" fmla="*/ 636760 w 825779"/>
              <a:gd name="connsiteY27" fmla="*/ 271604 h 872150"/>
              <a:gd name="connsiteX28" fmla="*/ 564333 w 825779"/>
              <a:gd name="connsiteY28" fmla="*/ 196158 h 872150"/>
              <a:gd name="connsiteX29" fmla="*/ 531137 w 825779"/>
              <a:gd name="connsiteY29" fmla="*/ 175033 h 872150"/>
              <a:gd name="connsiteX30" fmla="*/ 488887 w 825779"/>
              <a:gd name="connsiteY30" fmla="*/ 156926 h 872150"/>
              <a:gd name="connsiteX31" fmla="*/ 470780 w 825779"/>
              <a:gd name="connsiteY31" fmla="*/ 150891 h 872150"/>
              <a:gd name="connsiteX32" fmla="*/ 434566 w 825779"/>
              <a:gd name="connsiteY32" fmla="*/ 99588 h 872150"/>
              <a:gd name="connsiteX33" fmla="*/ 377228 w 825779"/>
              <a:gd name="connsiteY33" fmla="*/ 63374 h 872150"/>
              <a:gd name="connsiteX34" fmla="*/ 371192 w 825779"/>
              <a:gd name="connsiteY34" fmla="*/ 36213 h 872150"/>
              <a:gd name="connsiteX35" fmla="*/ 371192 w 825779"/>
              <a:gd name="connsiteY35" fmla="*/ 0 h 872150"/>
              <a:gd name="connsiteX36" fmla="*/ 205212 w 825779"/>
              <a:gd name="connsiteY36" fmla="*/ 45267 h 872150"/>
              <a:gd name="connsiteX37" fmla="*/ 0 w 825779"/>
              <a:gd name="connsiteY37" fmla="*/ 87516 h 87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25779" h="872150">
                <a:moveTo>
                  <a:pt x="0" y="87516"/>
                </a:moveTo>
                <a:lnTo>
                  <a:pt x="69410" y="262550"/>
                </a:lnTo>
                <a:lnTo>
                  <a:pt x="141838" y="510011"/>
                </a:lnTo>
                <a:lnTo>
                  <a:pt x="187105" y="576404"/>
                </a:lnTo>
                <a:lnTo>
                  <a:pt x="165980" y="618653"/>
                </a:lnTo>
                <a:lnTo>
                  <a:pt x="175034" y="672974"/>
                </a:lnTo>
                <a:lnTo>
                  <a:pt x="184087" y="688063"/>
                </a:lnTo>
                <a:lnTo>
                  <a:pt x="178051" y="733330"/>
                </a:lnTo>
                <a:lnTo>
                  <a:pt x="187105" y="781615"/>
                </a:lnTo>
                <a:lnTo>
                  <a:pt x="172655" y="848965"/>
                </a:lnTo>
                <a:lnTo>
                  <a:pt x="259533" y="872150"/>
                </a:lnTo>
                <a:lnTo>
                  <a:pt x="383263" y="863097"/>
                </a:lnTo>
                <a:lnTo>
                  <a:pt x="652953" y="841180"/>
                </a:lnTo>
                <a:lnTo>
                  <a:pt x="700135" y="851025"/>
                </a:lnTo>
                <a:lnTo>
                  <a:pt x="706170" y="772562"/>
                </a:lnTo>
                <a:lnTo>
                  <a:pt x="724277" y="751437"/>
                </a:lnTo>
                <a:lnTo>
                  <a:pt x="764958" y="776057"/>
                </a:lnTo>
                <a:lnTo>
                  <a:pt x="805758" y="757473"/>
                </a:lnTo>
                <a:lnTo>
                  <a:pt x="784634" y="651849"/>
                </a:lnTo>
                <a:lnTo>
                  <a:pt x="796705" y="642796"/>
                </a:lnTo>
                <a:lnTo>
                  <a:pt x="796705" y="585457"/>
                </a:lnTo>
                <a:lnTo>
                  <a:pt x="817830" y="519065"/>
                </a:lnTo>
                <a:lnTo>
                  <a:pt x="825779" y="469510"/>
                </a:lnTo>
                <a:lnTo>
                  <a:pt x="805758" y="461726"/>
                </a:lnTo>
                <a:lnTo>
                  <a:pt x="793687" y="431548"/>
                </a:lnTo>
                <a:lnTo>
                  <a:pt x="724277" y="359120"/>
                </a:lnTo>
                <a:lnTo>
                  <a:pt x="712206" y="307817"/>
                </a:lnTo>
                <a:lnTo>
                  <a:pt x="636760" y="271604"/>
                </a:lnTo>
                <a:lnTo>
                  <a:pt x="564333" y="196158"/>
                </a:lnTo>
                <a:lnTo>
                  <a:pt x="531137" y="175033"/>
                </a:lnTo>
                <a:lnTo>
                  <a:pt x="488887" y="156926"/>
                </a:lnTo>
                <a:lnTo>
                  <a:pt x="470780" y="150891"/>
                </a:lnTo>
                <a:lnTo>
                  <a:pt x="434566" y="99588"/>
                </a:lnTo>
                <a:lnTo>
                  <a:pt x="377228" y="63374"/>
                </a:lnTo>
                <a:lnTo>
                  <a:pt x="371192" y="36213"/>
                </a:lnTo>
                <a:lnTo>
                  <a:pt x="371192" y="0"/>
                </a:lnTo>
                <a:lnTo>
                  <a:pt x="205212" y="45267"/>
                </a:lnTo>
                <a:lnTo>
                  <a:pt x="0" y="87516"/>
                </a:lnTo>
                <a:close/>
              </a:path>
            </a:pathLst>
          </a:custGeom>
          <a:solidFill>
            <a:srgbClr val="CC0000"/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6430219" y="4048829"/>
            <a:ext cx="786784" cy="642038"/>
          </a:xfrm>
          <a:custGeom>
            <a:avLst/>
            <a:gdLst>
              <a:gd name="connsiteX0" fmla="*/ 0 w 760491"/>
              <a:gd name="connsiteY0" fmla="*/ 111659 h 585457"/>
              <a:gd name="connsiteX1" fmla="*/ 9054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  <a:gd name="connsiteX0" fmla="*/ 0 w 760491"/>
              <a:gd name="connsiteY0" fmla="*/ 111659 h 585457"/>
              <a:gd name="connsiteX1" fmla="*/ 1909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0491" h="585457">
                <a:moveTo>
                  <a:pt x="0" y="111659"/>
                </a:moveTo>
                <a:cubicBezTo>
                  <a:pt x="636" y="135802"/>
                  <a:pt x="1273" y="159944"/>
                  <a:pt x="1909" y="184087"/>
                </a:cubicBezTo>
                <a:lnTo>
                  <a:pt x="57339" y="217283"/>
                </a:lnTo>
                <a:lnTo>
                  <a:pt x="99588" y="277639"/>
                </a:lnTo>
                <a:lnTo>
                  <a:pt x="190123" y="307817"/>
                </a:lnTo>
                <a:lnTo>
                  <a:pt x="262551" y="395334"/>
                </a:lnTo>
                <a:lnTo>
                  <a:pt x="344032" y="422495"/>
                </a:lnTo>
                <a:lnTo>
                  <a:pt x="359121" y="491904"/>
                </a:lnTo>
                <a:lnTo>
                  <a:pt x="434566" y="576403"/>
                </a:lnTo>
                <a:lnTo>
                  <a:pt x="455691" y="585457"/>
                </a:lnTo>
                <a:lnTo>
                  <a:pt x="473798" y="540190"/>
                </a:lnTo>
                <a:lnTo>
                  <a:pt x="470780" y="500958"/>
                </a:lnTo>
                <a:lnTo>
                  <a:pt x="500958" y="513029"/>
                </a:lnTo>
                <a:lnTo>
                  <a:pt x="510012" y="473798"/>
                </a:lnTo>
                <a:lnTo>
                  <a:pt x="546226" y="470780"/>
                </a:lnTo>
                <a:lnTo>
                  <a:pt x="594511" y="425512"/>
                </a:lnTo>
                <a:lnTo>
                  <a:pt x="609600" y="374209"/>
                </a:lnTo>
                <a:lnTo>
                  <a:pt x="639778" y="362138"/>
                </a:lnTo>
                <a:lnTo>
                  <a:pt x="651850" y="331960"/>
                </a:lnTo>
                <a:lnTo>
                  <a:pt x="672974" y="271603"/>
                </a:lnTo>
                <a:lnTo>
                  <a:pt x="709188" y="256514"/>
                </a:lnTo>
                <a:lnTo>
                  <a:pt x="733331" y="193140"/>
                </a:lnTo>
                <a:lnTo>
                  <a:pt x="760491" y="135801"/>
                </a:lnTo>
                <a:lnTo>
                  <a:pt x="564333" y="0"/>
                </a:lnTo>
                <a:lnTo>
                  <a:pt x="416459" y="45267"/>
                </a:lnTo>
                <a:lnTo>
                  <a:pt x="386281" y="51302"/>
                </a:lnTo>
                <a:lnTo>
                  <a:pt x="377228" y="48285"/>
                </a:lnTo>
                <a:lnTo>
                  <a:pt x="347050" y="24142"/>
                </a:lnTo>
                <a:lnTo>
                  <a:pt x="322907" y="12071"/>
                </a:lnTo>
                <a:lnTo>
                  <a:pt x="280657" y="18106"/>
                </a:lnTo>
                <a:lnTo>
                  <a:pt x="229354" y="27160"/>
                </a:lnTo>
                <a:lnTo>
                  <a:pt x="187105" y="27160"/>
                </a:lnTo>
                <a:lnTo>
                  <a:pt x="147873" y="45267"/>
                </a:lnTo>
                <a:lnTo>
                  <a:pt x="0" y="111659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456915" y="3372799"/>
            <a:ext cx="1067659" cy="673441"/>
          </a:xfrm>
          <a:custGeom>
            <a:avLst/>
            <a:gdLst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881204 w 1023042"/>
              <a:gd name="connsiteY16" fmla="*/ 404388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64267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89846 w 1032573"/>
              <a:gd name="connsiteY19" fmla="*/ 274622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77639 h 612618"/>
              <a:gd name="connsiteX46" fmla="*/ 356103 w 1032573"/>
              <a:gd name="connsiteY46" fmla="*/ 298764 h 612618"/>
              <a:gd name="connsiteX47" fmla="*/ 334978 w 1032573"/>
              <a:gd name="connsiteY47" fmla="*/ 286693 h 612618"/>
              <a:gd name="connsiteX48" fmla="*/ 316871 w 1032573"/>
              <a:gd name="connsiteY48" fmla="*/ 283675 h 612618"/>
              <a:gd name="connsiteX49" fmla="*/ 277640 w 1032573"/>
              <a:gd name="connsiteY49" fmla="*/ 316871 h 612618"/>
              <a:gd name="connsiteX50" fmla="*/ 262551 w 1032573"/>
              <a:gd name="connsiteY50" fmla="*/ 328942 h 612618"/>
              <a:gd name="connsiteX51" fmla="*/ 229355 w 1032573"/>
              <a:gd name="connsiteY51" fmla="*/ 334978 h 612618"/>
              <a:gd name="connsiteX52" fmla="*/ 211248 w 1032573"/>
              <a:gd name="connsiteY52" fmla="*/ 316871 h 612618"/>
              <a:gd name="connsiteX53" fmla="*/ 196158 w 1032573"/>
              <a:gd name="connsiteY53" fmla="*/ 310836 h 612618"/>
              <a:gd name="connsiteX54" fmla="*/ 132784 w 1032573"/>
              <a:gd name="connsiteY54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02586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32573" h="612618">
                <a:moveTo>
                  <a:pt x="132784" y="350067"/>
                </a:moveTo>
                <a:lnTo>
                  <a:pt x="141838" y="425513"/>
                </a:lnTo>
                <a:lnTo>
                  <a:pt x="93553" y="452673"/>
                </a:lnTo>
                <a:lnTo>
                  <a:pt x="90535" y="488887"/>
                </a:lnTo>
                <a:lnTo>
                  <a:pt x="90535" y="503976"/>
                </a:lnTo>
                <a:lnTo>
                  <a:pt x="0" y="482851"/>
                </a:lnTo>
                <a:lnTo>
                  <a:pt x="0" y="570368"/>
                </a:lnTo>
                <a:lnTo>
                  <a:pt x="15089" y="612618"/>
                </a:lnTo>
                <a:lnTo>
                  <a:pt x="75446" y="609600"/>
                </a:lnTo>
                <a:lnTo>
                  <a:pt x="135802" y="597529"/>
                </a:lnTo>
                <a:lnTo>
                  <a:pt x="208230" y="564333"/>
                </a:lnTo>
                <a:lnTo>
                  <a:pt x="310836" y="549243"/>
                </a:lnTo>
                <a:lnTo>
                  <a:pt x="449656" y="522083"/>
                </a:lnTo>
                <a:lnTo>
                  <a:pt x="624689" y="488887"/>
                </a:lnTo>
                <a:lnTo>
                  <a:pt x="781616" y="464744"/>
                </a:lnTo>
                <a:lnTo>
                  <a:pt x="841972" y="446637"/>
                </a:lnTo>
                <a:lnTo>
                  <a:pt x="919330" y="406769"/>
                </a:lnTo>
                <a:lnTo>
                  <a:pt x="951092" y="356103"/>
                </a:lnTo>
                <a:lnTo>
                  <a:pt x="969834" y="308924"/>
                </a:lnTo>
                <a:lnTo>
                  <a:pt x="999378" y="281763"/>
                </a:lnTo>
                <a:lnTo>
                  <a:pt x="1032573" y="255709"/>
                </a:lnTo>
                <a:lnTo>
                  <a:pt x="1018118" y="180601"/>
                </a:lnTo>
                <a:lnTo>
                  <a:pt x="959667" y="156927"/>
                </a:lnTo>
                <a:lnTo>
                  <a:pt x="932507" y="57338"/>
                </a:lnTo>
                <a:lnTo>
                  <a:pt x="917418" y="54321"/>
                </a:lnTo>
                <a:lnTo>
                  <a:pt x="899311" y="33196"/>
                </a:lnTo>
                <a:lnTo>
                  <a:pt x="878186" y="27160"/>
                </a:lnTo>
                <a:lnTo>
                  <a:pt x="860079" y="0"/>
                </a:lnTo>
                <a:lnTo>
                  <a:pt x="817830" y="21125"/>
                </a:lnTo>
                <a:lnTo>
                  <a:pt x="754456" y="30178"/>
                </a:lnTo>
                <a:lnTo>
                  <a:pt x="715224" y="30178"/>
                </a:lnTo>
                <a:lnTo>
                  <a:pt x="654867" y="36214"/>
                </a:lnTo>
                <a:lnTo>
                  <a:pt x="618654" y="18107"/>
                </a:lnTo>
                <a:lnTo>
                  <a:pt x="582440" y="6036"/>
                </a:lnTo>
                <a:lnTo>
                  <a:pt x="561315" y="27160"/>
                </a:lnTo>
                <a:lnTo>
                  <a:pt x="576561" y="60356"/>
                </a:lnTo>
                <a:lnTo>
                  <a:pt x="579579" y="79738"/>
                </a:lnTo>
                <a:lnTo>
                  <a:pt x="546226" y="96570"/>
                </a:lnTo>
                <a:lnTo>
                  <a:pt x="513030" y="108641"/>
                </a:lnTo>
                <a:lnTo>
                  <a:pt x="459502" y="112933"/>
                </a:lnTo>
                <a:lnTo>
                  <a:pt x="464267" y="181069"/>
                </a:lnTo>
                <a:lnTo>
                  <a:pt x="437584" y="214265"/>
                </a:lnTo>
                <a:lnTo>
                  <a:pt x="416459" y="247461"/>
                </a:lnTo>
                <a:lnTo>
                  <a:pt x="392317" y="259533"/>
                </a:lnTo>
                <a:lnTo>
                  <a:pt x="353242" y="223486"/>
                </a:lnTo>
                <a:lnTo>
                  <a:pt x="356103" y="298764"/>
                </a:lnTo>
                <a:lnTo>
                  <a:pt x="334978" y="286693"/>
                </a:lnTo>
                <a:lnTo>
                  <a:pt x="316871" y="283675"/>
                </a:lnTo>
                <a:lnTo>
                  <a:pt x="277640" y="302586"/>
                </a:lnTo>
                <a:lnTo>
                  <a:pt x="262551" y="317039"/>
                </a:lnTo>
                <a:lnTo>
                  <a:pt x="229355" y="334978"/>
                </a:lnTo>
                <a:lnTo>
                  <a:pt x="211248" y="316871"/>
                </a:lnTo>
                <a:lnTo>
                  <a:pt x="196158" y="310836"/>
                </a:lnTo>
                <a:lnTo>
                  <a:pt x="132784" y="350067"/>
                </a:lnTo>
                <a:close/>
              </a:path>
            </a:pathLst>
          </a:custGeom>
          <a:solidFill>
            <a:srgbClr val="CC0000"/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312132" y="3747381"/>
            <a:ext cx="1353463" cy="673441"/>
          </a:xfrm>
          <a:custGeom>
            <a:avLst/>
            <a:gdLst>
              <a:gd name="connsiteX0" fmla="*/ 129766 w 1273521"/>
              <a:gd name="connsiteY0" fmla="*/ 238408 h 585458"/>
              <a:gd name="connsiteX1" fmla="*/ 63374 w 1273521"/>
              <a:gd name="connsiteY1" fmla="*/ 331961 h 585458"/>
              <a:gd name="connsiteX2" fmla="*/ 63374 w 1273521"/>
              <a:gd name="connsiteY2" fmla="*/ 368174 h 585458"/>
              <a:gd name="connsiteX3" fmla="*/ 33196 w 1273521"/>
              <a:gd name="connsiteY3" fmla="*/ 452673 h 585458"/>
              <a:gd name="connsiteX4" fmla="*/ 33196 w 1273521"/>
              <a:gd name="connsiteY4" fmla="*/ 488887 h 585458"/>
              <a:gd name="connsiteX5" fmla="*/ 6036 w 1273521"/>
              <a:gd name="connsiteY5" fmla="*/ 525101 h 585458"/>
              <a:gd name="connsiteX6" fmla="*/ 6036 w 1273521"/>
              <a:gd name="connsiteY6" fmla="*/ 555279 h 585458"/>
              <a:gd name="connsiteX7" fmla="*/ 0 w 1273521"/>
              <a:gd name="connsiteY7" fmla="*/ 585458 h 585458"/>
              <a:gd name="connsiteX8" fmla="*/ 283675 w 1273521"/>
              <a:gd name="connsiteY8" fmla="*/ 540190 h 585458"/>
              <a:gd name="connsiteX9" fmla="*/ 328942 w 1273521"/>
              <a:gd name="connsiteY9" fmla="*/ 549244 h 585458"/>
              <a:gd name="connsiteX10" fmla="*/ 334978 w 1273521"/>
              <a:gd name="connsiteY10" fmla="*/ 531137 h 585458"/>
              <a:gd name="connsiteX11" fmla="*/ 365156 w 1273521"/>
              <a:gd name="connsiteY11" fmla="*/ 525101 h 585458"/>
              <a:gd name="connsiteX12" fmla="*/ 419477 w 1273521"/>
              <a:gd name="connsiteY12" fmla="*/ 497941 h 585458"/>
              <a:gd name="connsiteX13" fmla="*/ 452673 w 1273521"/>
              <a:gd name="connsiteY13" fmla="*/ 516048 h 585458"/>
              <a:gd name="connsiteX14" fmla="*/ 932507 w 1273521"/>
              <a:gd name="connsiteY14" fmla="*/ 413442 h 585458"/>
              <a:gd name="connsiteX15" fmla="*/ 905346 w 1273521"/>
              <a:gd name="connsiteY15" fmla="*/ 371192 h 585458"/>
              <a:gd name="connsiteX16" fmla="*/ 941560 w 1273521"/>
              <a:gd name="connsiteY16" fmla="*/ 344032 h 585458"/>
              <a:gd name="connsiteX17" fmla="*/ 956649 w 1273521"/>
              <a:gd name="connsiteY17" fmla="*/ 307818 h 585458"/>
              <a:gd name="connsiteX18" fmla="*/ 1017006 w 1273521"/>
              <a:gd name="connsiteY18" fmla="*/ 250479 h 585458"/>
              <a:gd name="connsiteX19" fmla="*/ 1068309 w 1273521"/>
              <a:gd name="connsiteY19" fmla="*/ 220301 h 585458"/>
              <a:gd name="connsiteX20" fmla="*/ 1101505 w 1273521"/>
              <a:gd name="connsiteY20" fmla="*/ 187105 h 585458"/>
              <a:gd name="connsiteX21" fmla="*/ 1122630 w 1273521"/>
              <a:gd name="connsiteY21" fmla="*/ 144856 h 585458"/>
              <a:gd name="connsiteX22" fmla="*/ 1167897 w 1273521"/>
              <a:gd name="connsiteY22" fmla="*/ 141838 h 585458"/>
              <a:gd name="connsiteX23" fmla="*/ 1192040 w 1273521"/>
              <a:gd name="connsiteY23" fmla="*/ 108642 h 585458"/>
              <a:gd name="connsiteX24" fmla="*/ 1207129 w 1273521"/>
              <a:gd name="connsiteY24" fmla="*/ 90535 h 585458"/>
              <a:gd name="connsiteX25" fmla="*/ 1240325 w 1273521"/>
              <a:gd name="connsiteY25" fmla="*/ 96570 h 585458"/>
              <a:gd name="connsiteX26" fmla="*/ 1270503 w 1273521"/>
              <a:gd name="connsiteY26" fmla="*/ 57339 h 585458"/>
              <a:gd name="connsiteX27" fmla="*/ 1273521 w 1273521"/>
              <a:gd name="connsiteY27" fmla="*/ 0 h 585458"/>
              <a:gd name="connsiteX28" fmla="*/ 980792 w 1273521"/>
              <a:gd name="connsiteY28" fmla="*/ 78463 h 585458"/>
              <a:gd name="connsiteX29" fmla="*/ 334978 w 1273521"/>
              <a:gd name="connsiteY29" fmla="*/ 199176 h 585458"/>
              <a:gd name="connsiteX30" fmla="*/ 274622 w 1273521"/>
              <a:gd name="connsiteY30" fmla="*/ 235390 h 585458"/>
              <a:gd name="connsiteX31" fmla="*/ 235390 w 1273521"/>
              <a:gd name="connsiteY31" fmla="*/ 238408 h 585458"/>
              <a:gd name="connsiteX32" fmla="*/ 129766 w 1273521"/>
              <a:gd name="connsiteY32" fmla="*/ 238408 h 585458"/>
              <a:gd name="connsiteX0" fmla="*/ 129766 w 1278631"/>
              <a:gd name="connsiteY0" fmla="*/ 252687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129766 w 1278631"/>
              <a:gd name="connsiteY32" fmla="*/ 252687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2445 w 1278631"/>
              <a:gd name="connsiteY12" fmla="*/ 511932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77209 w 1278631"/>
              <a:gd name="connsiteY22" fmla="*/ 135183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78631" h="599737">
                <a:moveTo>
                  <a:pt x="98837" y="262065"/>
                </a:moveTo>
                <a:lnTo>
                  <a:pt x="63374" y="346240"/>
                </a:lnTo>
                <a:lnTo>
                  <a:pt x="63374" y="382453"/>
                </a:lnTo>
                <a:lnTo>
                  <a:pt x="33196" y="466952"/>
                </a:lnTo>
                <a:lnTo>
                  <a:pt x="33196" y="503166"/>
                </a:lnTo>
                <a:lnTo>
                  <a:pt x="6036" y="539380"/>
                </a:lnTo>
                <a:lnTo>
                  <a:pt x="6036" y="569558"/>
                </a:lnTo>
                <a:lnTo>
                  <a:pt x="0" y="599737"/>
                </a:lnTo>
                <a:lnTo>
                  <a:pt x="283675" y="554469"/>
                </a:lnTo>
                <a:lnTo>
                  <a:pt x="328942" y="563523"/>
                </a:lnTo>
                <a:lnTo>
                  <a:pt x="334978" y="545416"/>
                </a:lnTo>
                <a:lnTo>
                  <a:pt x="365156" y="539380"/>
                </a:lnTo>
                <a:lnTo>
                  <a:pt x="414939" y="521164"/>
                </a:lnTo>
                <a:lnTo>
                  <a:pt x="443268" y="539549"/>
                </a:lnTo>
                <a:lnTo>
                  <a:pt x="932507" y="427721"/>
                </a:lnTo>
                <a:lnTo>
                  <a:pt x="905346" y="385471"/>
                </a:lnTo>
                <a:lnTo>
                  <a:pt x="941560" y="358311"/>
                </a:lnTo>
                <a:lnTo>
                  <a:pt x="956649" y="322097"/>
                </a:lnTo>
                <a:lnTo>
                  <a:pt x="1017006" y="264758"/>
                </a:lnTo>
                <a:lnTo>
                  <a:pt x="1068309" y="234580"/>
                </a:lnTo>
                <a:lnTo>
                  <a:pt x="1099176" y="173472"/>
                </a:lnTo>
                <a:lnTo>
                  <a:pt x="1141254" y="170765"/>
                </a:lnTo>
                <a:lnTo>
                  <a:pt x="1177209" y="135183"/>
                </a:lnTo>
                <a:lnTo>
                  <a:pt x="1192040" y="122921"/>
                </a:lnTo>
                <a:lnTo>
                  <a:pt x="1211785" y="123423"/>
                </a:lnTo>
                <a:lnTo>
                  <a:pt x="1240325" y="110849"/>
                </a:lnTo>
                <a:lnTo>
                  <a:pt x="1270503" y="71618"/>
                </a:lnTo>
                <a:lnTo>
                  <a:pt x="1278631" y="0"/>
                </a:lnTo>
                <a:lnTo>
                  <a:pt x="980792" y="92742"/>
                </a:lnTo>
                <a:lnTo>
                  <a:pt x="334978" y="213455"/>
                </a:lnTo>
                <a:lnTo>
                  <a:pt x="274622" y="249669"/>
                </a:lnTo>
                <a:lnTo>
                  <a:pt x="235390" y="252687"/>
                </a:lnTo>
                <a:lnTo>
                  <a:pt x="98837" y="262065"/>
                </a:lnTo>
                <a:close/>
              </a:path>
            </a:pathLst>
          </a:custGeom>
          <a:solidFill>
            <a:srgbClr val="CC0000"/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5569965" y="2832365"/>
            <a:ext cx="514118" cy="915951"/>
          </a:xfrm>
          <a:custGeom>
            <a:avLst/>
            <a:gdLst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48285 w 497940"/>
              <a:gd name="connsiteY10" fmla="*/ 832919 h 832919"/>
              <a:gd name="connsiteX11" fmla="*/ 108641 w 497940"/>
              <a:gd name="connsiteY11" fmla="*/ 808776 h 832919"/>
              <a:gd name="connsiteX12" fmla="*/ 135802 w 497940"/>
              <a:gd name="connsiteY12" fmla="*/ 826883 h 832919"/>
              <a:gd name="connsiteX13" fmla="*/ 214265 w 497940"/>
              <a:gd name="connsiteY13" fmla="*/ 790669 h 832919"/>
              <a:gd name="connsiteX14" fmla="*/ 229354 w 497940"/>
              <a:gd name="connsiteY14" fmla="*/ 772562 h 832919"/>
              <a:gd name="connsiteX15" fmla="*/ 262550 w 497940"/>
              <a:gd name="connsiteY15" fmla="*/ 790669 h 832919"/>
              <a:gd name="connsiteX16" fmla="*/ 262550 w 497940"/>
              <a:gd name="connsiteY16" fmla="*/ 736348 h 832919"/>
              <a:gd name="connsiteX17" fmla="*/ 265568 w 497940"/>
              <a:gd name="connsiteY17" fmla="*/ 727295 h 832919"/>
              <a:gd name="connsiteX18" fmla="*/ 298764 w 497940"/>
              <a:gd name="connsiteY18" fmla="*/ 748420 h 832919"/>
              <a:gd name="connsiteX19" fmla="*/ 310835 w 497940"/>
              <a:gd name="connsiteY19" fmla="*/ 748420 h 832919"/>
              <a:gd name="connsiteX20" fmla="*/ 322906 w 497940"/>
              <a:gd name="connsiteY20" fmla="*/ 736348 h 832919"/>
              <a:gd name="connsiteX21" fmla="*/ 368174 w 497940"/>
              <a:gd name="connsiteY21" fmla="*/ 679010 h 832919"/>
              <a:gd name="connsiteX22" fmla="*/ 377227 w 497940"/>
              <a:gd name="connsiteY22" fmla="*/ 603564 h 832919"/>
              <a:gd name="connsiteX23" fmla="*/ 393738 w 497940"/>
              <a:gd name="connsiteY23" fmla="*/ 619533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97940" h="832919">
                <a:moveTo>
                  <a:pt x="0" y="102606"/>
                </a:moveTo>
                <a:lnTo>
                  <a:pt x="84499" y="482851"/>
                </a:lnTo>
                <a:lnTo>
                  <a:pt x="78463" y="522083"/>
                </a:lnTo>
                <a:lnTo>
                  <a:pt x="66392" y="567350"/>
                </a:lnTo>
                <a:lnTo>
                  <a:pt x="77340" y="633742"/>
                </a:lnTo>
                <a:lnTo>
                  <a:pt x="87516" y="672974"/>
                </a:lnTo>
                <a:lnTo>
                  <a:pt x="80358" y="672974"/>
                </a:lnTo>
                <a:lnTo>
                  <a:pt x="63514" y="712845"/>
                </a:lnTo>
                <a:lnTo>
                  <a:pt x="42249" y="751438"/>
                </a:lnTo>
                <a:lnTo>
                  <a:pt x="46037" y="773028"/>
                </a:lnTo>
                <a:cubicBezTo>
                  <a:pt x="46786" y="792992"/>
                  <a:pt x="47536" y="812955"/>
                  <a:pt x="48285" y="832919"/>
                </a:cubicBezTo>
                <a:lnTo>
                  <a:pt x="108641" y="808776"/>
                </a:lnTo>
                <a:lnTo>
                  <a:pt x="135802" y="826883"/>
                </a:lnTo>
                <a:lnTo>
                  <a:pt x="214265" y="790669"/>
                </a:lnTo>
                <a:lnTo>
                  <a:pt x="229354" y="772562"/>
                </a:lnTo>
                <a:lnTo>
                  <a:pt x="262550" y="790669"/>
                </a:lnTo>
                <a:lnTo>
                  <a:pt x="262550" y="736348"/>
                </a:lnTo>
                <a:lnTo>
                  <a:pt x="265568" y="727295"/>
                </a:lnTo>
                <a:lnTo>
                  <a:pt x="298764" y="748420"/>
                </a:lnTo>
                <a:lnTo>
                  <a:pt x="310835" y="748420"/>
                </a:lnTo>
                <a:lnTo>
                  <a:pt x="322906" y="736348"/>
                </a:lnTo>
                <a:lnTo>
                  <a:pt x="368174" y="679010"/>
                </a:lnTo>
                <a:lnTo>
                  <a:pt x="377227" y="603564"/>
                </a:lnTo>
                <a:cubicBezTo>
                  <a:pt x="380345" y="603334"/>
                  <a:pt x="390620" y="619763"/>
                  <a:pt x="393738" y="619533"/>
                </a:cubicBezTo>
                <a:lnTo>
                  <a:pt x="497940" y="573386"/>
                </a:lnTo>
                <a:lnTo>
                  <a:pt x="476815" y="525101"/>
                </a:lnTo>
                <a:lnTo>
                  <a:pt x="494922" y="494923"/>
                </a:lnTo>
                <a:lnTo>
                  <a:pt x="380245" y="12071"/>
                </a:lnTo>
                <a:lnTo>
                  <a:pt x="368174" y="0"/>
                </a:lnTo>
                <a:lnTo>
                  <a:pt x="184087" y="45267"/>
                </a:lnTo>
                <a:lnTo>
                  <a:pt x="126748" y="54321"/>
                </a:lnTo>
                <a:lnTo>
                  <a:pt x="105623" y="51303"/>
                </a:lnTo>
                <a:lnTo>
                  <a:pt x="57338" y="87517"/>
                </a:lnTo>
                <a:lnTo>
                  <a:pt x="0" y="1026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635025" y="4205153"/>
            <a:ext cx="2253585" cy="2241897"/>
          </a:xfrm>
          <a:custGeom>
            <a:avLst/>
            <a:gdLst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56502 w 2168610"/>
              <a:gd name="connsiteY101" fmla="*/ 6179 h 2032687"/>
              <a:gd name="connsiteX102" fmla="*/ 586946 w 2168610"/>
              <a:gd name="connsiteY102" fmla="*/ 0 h 2032687"/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86946 w 2168610"/>
              <a:gd name="connsiteY102" fmla="*/ 0 h 2032687"/>
              <a:gd name="connsiteX0" fmla="*/ 598875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98875 w 2168610"/>
              <a:gd name="connsiteY102" fmla="*/ 0 h 203268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36821 w 2168610"/>
              <a:gd name="connsiteY96" fmla="*/ 402557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40486 w 2168610"/>
              <a:gd name="connsiteY94" fmla="*/ 432292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602245 w 2171957"/>
              <a:gd name="connsiteY0" fmla="*/ 0 h 2039827"/>
              <a:gd name="connsiteX1" fmla="*/ 584114 w 2171957"/>
              <a:gd name="connsiteY1" fmla="*/ 872113 h 2039827"/>
              <a:gd name="connsiteX2" fmla="*/ 0 w 2171957"/>
              <a:gd name="connsiteY2" fmla="*/ 841299 h 2039827"/>
              <a:gd name="connsiteX3" fmla="*/ 3347 w 2171957"/>
              <a:gd name="connsiteY3" fmla="*/ 890649 h 2039827"/>
              <a:gd name="connsiteX4" fmla="*/ 52774 w 2171957"/>
              <a:gd name="connsiteY4" fmla="*/ 921540 h 2039827"/>
              <a:gd name="connsiteX5" fmla="*/ 108379 w 2171957"/>
              <a:gd name="connsiteY5" fmla="*/ 989503 h 2039827"/>
              <a:gd name="connsiteX6" fmla="*/ 157806 w 2171957"/>
              <a:gd name="connsiteY6" fmla="*/ 1063643 h 2039827"/>
              <a:gd name="connsiteX7" fmla="*/ 207233 w 2171957"/>
              <a:gd name="connsiteY7" fmla="*/ 1076000 h 2039827"/>
              <a:gd name="connsiteX8" fmla="*/ 244303 w 2171957"/>
              <a:gd name="connsiteY8" fmla="*/ 1125427 h 2039827"/>
              <a:gd name="connsiteX9" fmla="*/ 275195 w 2171957"/>
              <a:gd name="connsiteY9" fmla="*/ 1174854 h 2039827"/>
              <a:gd name="connsiteX10" fmla="*/ 299909 w 2171957"/>
              <a:gd name="connsiteY10" fmla="*/ 1230459 h 2039827"/>
              <a:gd name="connsiteX11" fmla="*/ 312266 w 2171957"/>
              <a:gd name="connsiteY11" fmla="*/ 1304600 h 2039827"/>
              <a:gd name="connsiteX12" fmla="*/ 330801 w 2171957"/>
              <a:gd name="connsiteY12" fmla="*/ 1329313 h 2039827"/>
              <a:gd name="connsiteX13" fmla="*/ 435833 w 2171957"/>
              <a:gd name="connsiteY13" fmla="*/ 1409632 h 2039827"/>
              <a:gd name="connsiteX14" fmla="*/ 442012 w 2171957"/>
              <a:gd name="connsiteY14" fmla="*/ 1384919 h 2039827"/>
              <a:gd name="connsiteX15" fmla="*/ 577936 w 2171957"/>
              <a:gd name="connsiteY15" fmla="*/ 1452881 h 2039827"/>
              <a:gd name="connsiteX16" fmla="*/ 577936 w 2171957"/>
              <a:gd name="connsiteY16" fmla="*/ 1452881 h 2039827"/>
              <a:gd name="connsiteX17" fmla="*/ 608828 w 2171957"/>
              <a:gd name="connsiteY17" fmla="*/ 1397276 h 2039827"/>
              <a:gd name="connsiteX18" fmla="*/ 664433 w 2171957"/>
              <a:gd name="connsiteY18" fmla="*/ 1329313 h 2039827"/>
              <a:gd name="connsiteX19" fmla="*/ 732395 w 2171957"/>
              <a:gd name="connsiteY19" fmla="*/ 1310778 h 2039827"/>
              <a:gd name="connsiteX20" fmla="*/ 825071 w 2171957"/>
              <a:gd name="connsiteY20" fmla="*/ 1323135 h 2039827"/>
              <a:gd name="connsiteX21" fmla="*/ 905390 w 2171957"/>
              <a:gd name="connsiteY21" fmla="*/ 1384919 h 2039827"/>
              <a:gd name="connsiteX22" fmla="*/ 960995 w 2171957"/>
              <a:gd name="connsiteY22" fmla="*/ 1465238 h 2039827"/>
              <a:gd name="connsiteX23" fmla="*/ 1016601 w 2171957"/>
              <a:gd name="connsiteY23" fmla="*/ 1545557 h 2039827"/>
              <a:gd name="connsiteX24" fmla="*/ 1066028 w 2171957"/>
              <a:gd name="connsiteY24" fmla="*/ 1632054 h 2039827"/>
              <a:gd name="connsiteX25" fmla="*/ 1121633 w 2171957"/>
              <a:gd name="connsiteY25" fmla="*/ 1700016 h 2039827"/>
              <a:gd name="connsiteX26" fmla="*/ 1171060 w 2171957"/>
              <a:gd name="connsiteY26" fmla="*/ 1737086 h 2039827"/>
              <a:gd name="connsiteX27" fmla="*/ 1201952 w 2171957"/>
              <a:gd name="connsiteY27" fmla="*/ 1817405 h 2039827"/>
              <a:gd name="connsiteX28" fmla="*/ 1226666 w 2171957"/>
              <a:gd name="connsiteY28" fmla="*/ 1879189 h 2039827"/>
              <a:gd name="connsiteX29" fmla="*/ 1251379 w 2171957"/>
              <a:gd name="connsiteY29" fmla="*/ 1940973 h 2039827"/>
              <a:gd name="connsiteX30" fmla="*/ 1282271 w 2171957"/>
              <a:gd name="connsiteY30" fmla="*/ 1984222 h 2039827"/>
              <a:gd name="connsiteX31" fmla="*/ 1344055 w 2171957"/>
              <a:gd name="connsiteY31" fmla="*/ 2008935 h 2039827"/>
              <a:gd name="connsiteX32" fmla="*/ 1442909 w 2171957"/>
              <a:gd name="connsiteY32" fmla="*/ 2027470 h 2039827"/>
              <a:gd name="connsiteX33" fmla="*/ 1517049 w 2171957"/>
              <a:gd name="connsiteY33" fmla="*/ 2039827 h 2039827"/>
              <a:gd name="connsiteX34" fmla="*/ 1609725 w 2171957"/>
              <a:gd name="connsiteY34" fmla="*/ 2039827 h 2039827"/>
              <a:gd name="connsiteX35" fmla="*/ 1591190 w 2171957"/>
              <a:gd name="connsiteY35" fmla="*/ 2027470 h 2039827"/>
              <a:gd name="connsiteX36" fmla="*/ 1591190 w 2171957"/>
              <a:gd name="connsiteY36" fmla="*/ 2027470 h 2039827"/>
              <a:gd name="connsiteX37" fmla="*/ 1578833 w 2171957"/>
              <a:gd name="connsiteY37" fmla="*/ 1959508 h 2039827"/>
              <a:gd name="connsiteX38" fmla="*/ 1554120 w 2171957"/>
              <a:gd name="connsiteY38" fmla="*/ 1928616 h 2039827"/>
              <a:gd name="connsiteX39" fmla="*/ 1547941 w 2171957"/>
              <a:gd name="connsiteY39" fmla="*/ 1891546 h 2039827"/>
              <a:gd name="connsiteX40" fmla="*/ 1529406 w 2171957"/>
              <a:gd name="connsiteY40" fmla="*/ 1848297 h 2039827"/>
              <a:gd name="connsiteX41" fmla="*/ 1541763 w 2171957"/>
              <a:gd name="connsiteY41" fmla="*/ 1817405 h 2039827"/>
              <a:gd name="connsiteX42" fmla="*/ 1535584 w 2171957"/>
              <a:gd name="connsiteY42" fmla="*/ 1798870 h 2039827"/>
              <a:gd name="connsiteX43" fmla="*/ 1492336 w 2171957"/>
              <a:gd name="connsiteY43" fmla="*/ 1774157 h 2039827"/>
              <a:gd name="connsiteX44" fmla="*/ 1541763 w 2171957"/>
              <a:gd name="connsiteY44" fmla="*/ 1743265 h 2039827"/>
              <a:gd name="connsiteX45" fmla="*/ 1547941 w 2171957"/>
              <a:gd name="connsiteY45" fmla="*/ 1730908 h 2039827"/>
              <a:gd name="connsiteX46" fmla="*/ 1554120 w 2171957"/>
              <a:gd name="connsiteY46" fmla="*/ 1700016 h 2039827"/>
              <a:gd name="connsiteX47" fmla="*/ 1529406 w 2171957"/>
              <a:gd name="connsiteY47" fmla="*/ 1669124 h 2039827"/>
              <a:gd name="connsiteX48" fmla="*/ 1554120 w 2171957"/>
              <a:gd name="connsiteY48" fmla="*/ 1669124 h 2039827"/>
              <a:gd name="connsiteX49" fmla="*/ 1578833 w 2171957"/>
              <a:gd name="connsiteY49" fmla="*/ 1650589 h 2039827"/>
              <a:gd name="connsiteX50" fmla="*/ 1554120 w 2171957"/>
              <a:gd name="connsiteY50" fmla="*/ 1594984 h 2039827"/>
              <a:gd name="connsiteX51" fmla="*/ 1554120 w 2171957"/>
              <a:gd name="connsiteY51" fmla="*/ 1594984 h 2039827"/>
              <a:gd name="connsiteX52" fmla="*/ 1622082 w 2171957"/>
              <a:gd name="connsiteY52" fmla="*/ 1594984 h 2039827"/>
              <a:gd name="connsiteX53" fmla="*/ 1634439 w 2171957"/>
              <a:gd name="connsiteY53" fmla="*/ 1582627 h 2039827"/>
              <a:gd name="connsiteX54" fmla="*/ 1652974 w 2171957"/>
              <a:gd name="connsiteY54" fmla="*/ 1533200 h 2039827"/>
              <a:gd name="connsiteX55" fmla="*/ 1690044 w 2171957"/>
              <a:gd name="connsiteY55" fmla="*/ 1533200 h 2039827"/>
              <a:gd name="connsiteX56" fmla="*/ 1708579 w 2171957"/>
              <a:gd name="connsiteY56" fmla="*/ 1533200 h 2039827"/>
              <a:gd name="connsiteX57" fmla="*/ 1708579 w 2171957"/>
              <a:gd name="connsiteY57" fmla="*/ 1502308 h 2039827"/>
              <a:gd name="connsiteX58" fmla="*/ 1702401 w 2171957"/>
              <a:gd name="connsiteY58" fmla="*/ 1483773 h 2039827"/>
              <a:gd name="connsiteX59" fmla="*/ 1702401 w 2171957"/>
              <a:gd name="connsiteY59" fmla="*/ 1483773 h 2039827"/>
              <a:gd name="connsiteX60" fmla="*/ 1776541 w 2171957"/>
              <a:gd name="connsiteY60" fmla="*/ 1489951 h 2039827"/>
              <a:gd name="connsiteX61" fmla="*/ 1838325 w 2171957"/>
              <a:gd name="connsiteY61" fmla="*/ 1477595 h 2039827"/>
              <a:gd name="connsiteX62" fmla="*/ 1900109 w 2171957"/>
              <a:gd name="connsiteY62" fmla="*/ 1421989 h 2039827"/>
              <a:gd name="connsiteX63" fmla="*/ 1900109 w 2171957"/>
              <a:gd name="connsiteY63" fmla="*/ 1378740 h 2039827"/>
              <a:gd name="connsiteX64" fmla="*/ 1949536 w 2171957"/>
              <a:gd name="connsiteY64" fmla="*/ 1347849 h 2039827"/>
              <a:gd name="connsiteX65" fmla="*/ 1943357 w 2171957"/>
              <a:gd name="connsiteY65" fmla="*/ 1286065 h 2039827"/>
              <a:gd name="connsiteX66" fmla="*/ 1986606 w 2171957"/>
              <a:gd name="connsiteY66" fmla="*/ 1267530 h 2039827"/>
              <a:gd name="connsiteX67" fmla="*/ 2011320 w 2171957"/>
              <a:gd name="connsiteY67" fmla="*/ 1329313 h 2039827"/>
              <a:gd name="connsiteX68" fmla="*/ 2147244 w 2171957"/>
              <a:gd name="connsiteY68" fmla="*/ 1255173 h 2039827"/>
              <a:gd name="connsiteX69" fmla="*/ 2159601 w 2171957"/>
              <a:gd name="connsiteY69" fmla="*/ 1168676 h 2039827"/>
              <a:gd name="connsiteX70" fmla="*/ 2147244 w 2171957"/>
              <a:gd name="connsiteY70" fmla="*/ 1131605 h 2039827"/>
              <a:gd name="connsiteX71" fmla="*/ 2141066 w 2171957"/>
              <a:gd name="connsiteY71" fmla="*/ 1094535 h 2039827"/>
              <a:gd name="connsiteX72" fmla="*/ 2153422 w 2171957"/>
              <a:gd name="connsiteY72" fmla="*/ 1051286 h 2039827"/>
              <a:gd name="connsiteX73" fmla="*/ 2171957 w 2171957"/>
              <a:gd name="connsiteY73" fmla="*/ 1014216 h 2039827"/>
              <a:gd name="connsiteX74" fmla="*/ 2134887 w 2171957"/>
              <a:gd name="connsiteY74" fmla="*/ 903005 h 2039827"/>
              <a:gd name="connsiteX75" fmla="*/ 2103995 w 2171957"/>
              <a:gd name="connsiteY75" fmla="*/ 872113 h 2039827"/>
              <a:gd name="connsiteX76" fmla="*/ 2079282 w 2171957"/>
              <a:gd name="connsiteY76" fmla="*/ 791795 h 2039827"/>
              <a:gd name="connsiteX77" fmla="*/ 2066925 w 2171957"/>
              <a:gd name="connsiteY77" fmla="*/ 618800 h 2039827"/>
              <a:gd name="connsiteX78" fmla="*/ 2054568 w 2171957"/>
              <a:gd name="connsiteY78" fmla="*/ 519946 h 2039827"/>
              <a:gd name="connsiteX79" fmla="*/ 2036033 w 2171957"/>
              <a:gd name="connsiteY79" fmla="*/ 501411 h 2039827"/>
              <a:gd name="connsiteX80" fmla="*/ 1986606 w 2171957"/>
              <a:gd name="connsiteY80" fmla="*/ 526124 h 2039827"/>
              <a:gd name="connsiteX81" fmla="*/ 1875395 w 2171957"/>
              <a:gd name="connsiteY81" fmla="*/ 470519 h 2039827"/>
              <a:gd name="connsiteX82" fmla="*/ 1838325 w 2171957"/>
              <a:gd name="connsiteY82" fmla="*/ 470519 h 2039827"/>
              <a:gd name="connsiteX83" fmla="*/ 1770363 w 2171957"/>
              <a:gd name="connsiteY83" fmla="*/ 464340 h 2039827"/>
              <a:gd name="connsiteX84" fmla="*/ 1696222 w 2171957"/>
              <a:gd name="connsiteY84" fmla="*/ 519946 h 2039827"/>
              <a:gd name="connsiteX85" fmla="*/ 1634439 w 2171957"/>
              <a:gd name="connsiteY85" fmla="*/ 489054 h 2039827"/>
              <a:gd name="connsiteX86" fmla="*/ 1597368 w 2171957"/>
              <a:gd name="connsiteY86" fmla="*/ 501411 h 2039827"/>
              <a:gd name="connsiteX87" fmla="*/ 1597430 w 2171957"/>
              <a:gd name="connsiteY87" fmla="*/ 489288 h 2039827"/>
              <a:gd name="connsiteX88" fmla="*/ 1523228 w 2171957"/>
              <a:gd name="connsiteY88" fmla="*/ 495232 h 2039827"/>
              <a:gd name="connsiteX89" fmla="*/ 1492336 w 2171957"/>
              <a:gd name="connsiteY89" fmla="*/ 470519 h 2039827"/>
              <a:gd name="connsiteX90" fmla="*/ 1442909 w 2171957"/>
              <a:gd name="connsiteY90" fmla="*/ 489054 h 2039827"/>
              <a:gd name="connsiteX91" fmla="*/ 1365990 w 2171957"/>
              <a:gd name="connsiteY91" fmla="*/ 433707 h 2039827"/>
              <a:gd name="connsiteX92" fmla="*/ 1294628 w 2171957"/>
              <a:gd name="connsiteY92" fmla="*/ 451984 h 2039827"/>
              <a:gd name="connsiteX93" fmla="*/ 1263736 w 2171957"/>
              <a:gd name="connsiteY93" fmla="*/ 439627 h 2039827"/>
              <a:gd name="connsiteX94" fmla="*/ 1243833 w 2171957"/>
              <a:gd name="connsiteY94" fmla="*/ 432292 h 2039827"/>
              <a:gd name="connsiteX95" fmla="*/ 1214309 w 2171957"/>
              <a:gd name="connsiteY95" fmla="*/ 396378 h 2039827"/>
              <a:gd name="connsiteX96" fmla="*/ 1147357 w 2171957"/>
              <a:gd name="connsiteY96" fmla="*/ 390478 h 2039827"/>
              <a:gd name="connsiteX97" fmla="*/ 1109276 w 2171957"/>
              <a:gd name="connsiteY97" fmla="*/ 371665 h 2039827"/>
              <a:gd name="connsiteX98" fmla="*/ 1090741 w 2171957"/>
              <a:gd name="connsiteY98" fmla="*/ 371665 h 2039827"/>
              <a:gd name="connsiteX99" fmla="*/ 1078384 w 2171957"/>
              <a:gd name="connsiteY99" fmla="*/ 359308 h 2039827"/>
              <a:gd name="connsiteX100" fmla="*/ 1066028 w 2171957"/>
              <a:gd name="connsiteY100" fmla="*/ 353130 h 2039827"/>
              <a:gd name="connsiteX101" fmla="*/ 1071797 w 2171957"/>
              <a:gd name="connsiteY101" fmla="*/ 10936 h 2039827"/>
              <a:gd name="connsiteX102" fmla="*/ 602245 w 2171957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49087 w 2178135"/>
              <a:gd name="connsiteY90" fmla="*/ 489054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4028 w 2178135"/>
              <a:gd name="connsiteY81" fmla="*/ 45364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178135" h="2039827">
                <a:moveTo>
                  <a:pt x="608423" y="0"/>
                </a:moveTo>
                <a:cubicBezTo>
                  <a:pt x="606363" y="288324"/>
                  <a:pt x="592352" y="583789"/>
                  <a:pt x="590292" y="872113"/>
                </a:cubicBezTo>
                <a:lnTo>
                  <a:pt x="6178" y="841299"/>
                </a:lnTo>
                <a:lnTo>
                  <a:pt x="0" y="880734"/>
                </a:lnTo>
                <a:lnTo>
                  <a:pt x="58952" y="921540"/>
                </a:lnTo>
                <a:lnTo>
                  <a:pt x="114557" y="989503"/>
                </a:lnTo>
                <a:lnTo>
                  <a:pt x="163984" y="1063643"/>
                </a:lnTo>
                <a:lnTo>
                  <a:pt x="213411" y="1076000"/>
                </a:lnTo>
                <a:lnTo>
                  <a:pt x="250481" y="1125427"/>
                </a:lnTo>
                <a:lnTo>
                  <a:pt x="281373" y="1174854"/>
                </a:lnTo>
                <a:lnTo>
                  <a:pt x="306087" y="1230459"/>
                </a:lnTo>
                <a:lnTo>
                  <a:pt x="318444" y="1304600"/>
                </a:lnTo>
                <a:lnTo>
                  <a:pt x="336979" y="1329313"/>
                </a:lnTo>
                <a:lnTo>
                  <a:pt x="442011" y="1409632"/>
                </a:lnTo>
                <a:lnTo>
                  <a:pt x="448190" y="1384919"/>
                </a:lnTo>
                <a:lnTo>
                  <a:pt x="584114" y="1452881"/>
                </a:lnTo>
                <a:lnTo>
                  <a:pt x="584114" y="1452881"/>
                </a:lnTo>
                <a:lnTo>
                  <a:pt x="615006" y="1397276"/>
                </a:lnTo>
                <a:lnTo>
                  <a:pt x="670611" y="1329313"/>
                </a:lnTo>
                <a:lnTo>
                  <a:pt x="738573" y="1310778"/>
                </a:lnTo>
                <a:lnTo>
                  <a:pt x="831249" y="1323135"/>
                </a:lnTo>
                <a:lnTo>
                  <a:pt x="911568" y="1384919"/>
                </a:lnTo>
                <a:lnTo>
                  <a:pt x="967173" y="1465238"/>
                </a:lnTo>
                <a:lnTo>
                  <a:pt x="1022779" y="1545557"/>
                </a:lnTo>
                <a:lnTo>
                  <a:pt x="1072206" y="1632054"/>
                </a:lnTo>
                <a:lnTo>
                  <a:pt x="1127811" y="1700016"/>
                </a:lnTo>
                <a:lnTo>
                  <a:pt x="1177238" y="1737086"/>
                </a:lnTo>
                <a:lnTo>
                  <a:pt x="1208130" y="1817405"/>
                </a:lnTo>
                <a:lnTo>
                  <a:pt x="1232844" y="1879189"/>
                </a:lnTo>
                <a:lnTo>
                  <a:pt x="1257557" y="1940973"/>
                </a:lnTo>
                <a:lnTo>
                  <a:pt x="1288449" y="1984222"/>
                </a:lnTo>
                <a:lnTo>
                  <a:pt x="1350233" y="2008935"/>
                </a:lnTo>
                <a:lnTo>
                  <a:pt x="1449087" y="2027470"/>
                </a:lnTo>
                <a:lnTo>
                  <a:pt x="1523227" y="2039827"/>
                </a:lnTo>
                <a:lnTo>
                  <a:pt x="1615903" y="2039827"/>
                </a:lnTo>
                <a:lnTo>
                  <a:pt x="1597368" y="2027470"/>
                </a:lnTo>
                <a:lnTo>
                  <a:pt x="1597368" y="2027470"/>
                </a:lnTo>
                <a:lnTo>
                  <a:pt x="1585011" y="1959508"/>
                </a:lnTo>
                <a:lnTo>
                  <a:pt x="1560298" y="1928616"/>
                </a:lnTo>
                <a:lnTo>
                  <a:pt x="1554119" y="1891546"/>
                </a:lnTo>
                <a:lnTo>
                  <a:pt x="1535584" y="1848297"/>
                </a:lnTo>
                <a:lnTo>
                  <a:pt x="1547941" y="1817405"/>
                </a:lnTo>
                <a:lnTo>
                  <a:pt x="1541762" y="1798870"/>
                </a:lnTo>
                <a:lnTo>
                  <a:pt x="1498514" y="1774157"/>
                </a:lnTo>
                <a:lnTo>
                  <a:pt x="1547941" y="1743265"/>
                </a:lnTo>
                <a:lnTo>
                  <a:pt x="1554119" y="1730908"/>
                </a:lnTo>
                <a:lnTo>
                  <a:pt x="1560298" y="1700016"/>
                </a:lnTo>
                <a:lnTo>
                  <a:pt x="1535584" y="1669124"/>
                </a:lnTo>
                <a:lnTo>
                  <a:pt x="1560298" y="1669124"/>
                </a:lnTo>
                <a:lnTo>
                  <a:pt x="1585011" y="1650589"/>
                </a:lnTo>
                <a:lnTo>
                  <a:pt x="1560298" y="1594984"/>
                </a:lnTo>
                <a:lnTo>
                  <a:pt x="1560298" y="1594984"/>
                </a:lnTo>
                <a:lnTo>
                  <a:pt x="1628260" y="1594984"/>
                </a:lnTo>
                <a:lnTo>
                  <a:pt x="1640617" y="1582627"/>
                </a:lnTo>
                <a:lnTo>
                  <a:pt x="1659152" y="1533200"/>
                </a:lnTo>
                <a:lnTo>
                  <a:pt x="1696222" y="1533200"/>
                </a:lnTo>
                <a:lnTo>
                  <a:pt x="1714757" y="1533200"/>
                </a:lnTo>
                <a:lnTo>
                  <a:pt x="1714757" y="1502308"/>
                </a:lnTo>
                <a:lnTo>
                  <a:pt x="1708579" y="1483773"/>
                </a:lnTo>
                <a:lnTo>
                  <a:pt x="1708579" y="1483773"/>
                </a:lnTo>
                <a:lnTo>
                  <a:pt x="1782719" y="1489951"/>
                </a:lnTo>
                <a:lnTo>
                  <a:pt x="1844503" y="1477595"/>
                </a:lnTo>
                <a:lnTo>
                  <a:pt x="1906287" y="1421989"/>
                </a:lnTo>
                <a:lnTo>
                  <a:pt x="1906287" y="1378740"/>
                </a:lnTo>
                <a:lnTo>
                  <a:pt x="1955714" y="1347849"/>
                </a:lnTo>
                <a:lnTo>
                  <a:pt x="1949535" y="1286065"/>
                </a:lnTo>
                <a:lnTo>
                  <a:pt x="1992784" y="1267530"/>
                </a:lnTo>
                <a:lnTo>
                  <a:pt x="2017498" y="1329313"/>
                </a:lnTo>
                <a:lnTo>
                  <a:pt x="2153422" y="1255173"/>
                </a:lnTo>
                <a:lnTo>
                  <a:pt x="2165779" y="1168676"/>
                </a:lnTo>
                <a:lnTo>
                  <a:pt x="2153422" y="1131605"/>
                </a:lnTo>
                <a:lnTo>
                  <a:pt x="2147244" y="1094535"/>
                </a:lnTo>
                <a:lnTo>
                  <a:pt x="2159600" y="1051286"/>
                </a:lnTo>
                <a:lnTo>
                  <a:pt x="2178135" y="1014216"/>
                </a:lnTo>
                <a:lnTo>
                  <a:pt x="2141065" y="903005"/>
                </a:lnTo>
                <a:lnTo>
                  <a:pt x="2110173" y="872113"/>
                </a:lnTo>
                <a:lnTo>
                  <a:pt x="2085460" y="791795"/>
                </a:lnTo>
                <a:lnTo>
                  <a:pt x="2073103" y="618800"/>
                </a:lnTo>
                <a:lnTo>
                  <a:pt x="2060746" y="519946"/>
                </a:lnTo>
                <a:lnTo>
                  <a:pt x="2042211" y="501411"/>
                </a:lnTo>
                <a:lnTo>
                  <a:pt x="1992784" y="526124"/>
                </a:lnTo>
                <a:lnTo>
                  <a:pt x="1884028" y="453649"/>
                </a:lnTo>
                <a:lnTo>
                  <a:pt x="1844503" y="470519"/>
                </a:lnTo>
                <a:lnTo>
                  <a:pt x="1776541" y="464340"/>
                </a:lnTo>
                <a:lnTo>
                  <a:pt x="1702400" y="519946"/>
                </a:lnTo>
                <a:lnTo>
                  <a:pt x="1640617" y="489054"/>
                </a:lnTo>
                <a:lnTo>
                  <a:pt x="1603546" y="501411"/>
                </a:lnTo>
                <a:cubicBezTo>
                  <a:pt x="1603567" y="497370"/>
                  <a:pt x="1603587" y="493329"/>
                  <a:pt x="1603608" y="489288"/>
                </a:cubicBezTo>
                <a:lnTo>
                  <a:pt x="1529406" y="495232"/>
                </a:lnTo>
                <a:lnTo>
                  <a:pt x="1498514" y="470519"/>
                </a:lnTo>
                <a:lnTo>
                  <a:pt x="1451525" y="481697"/>
                </a:lnTo>
                <a:lnTo>
                  <a:pt x="1372168" y="433707"/>
                </a:lnTo>
                <a:lnTo>
                  <a:pt x="1300806" y="451984"/>
                </a:lnTo>
                <a:lnTo>
                  <a:pt x="1269914" y="439627"/>
                </a:lnTo>
                <a:lnTo>
                  <a:pt x="1250011" y="432292"/>
                </a:lnTo>
                <a:lnTo>
                  <a:pt x="1220487" y="396378"/>
                </a:lnTo>
                <a:lnTo>
                  <a:pt x="1153535" y="390478"/>
                </a:lnTo>
                <a:lnTo>
                  <a:pt x="1115454" y="371665"/>
                </a:lnTo>
                <a:lnTo>
                  <a:pt x="1096919" y="371665"/>
                </a:lnTo>
                <a:lnTo>
                  <a:pt x="1084562" y="359308"/>
                </a:lnTo>
                <a:lnTo>
                  <a:pt x="1072206" y="353130"/>
                </a:lnTo>
                <a:lnTo>
                  <a:pt x="1077975" y="10936"/>
                </a:lnTo>
                <a:lnTo>
                  <a:pt x="60842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175844" y="2520273"/>
            <a:ext cx="1379744" cy="2334365"/>
          </a:xfrm>
          <a:custGeom>
            <a:avLst/>
            <a:gdLst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87185 w 1313411"/>
              <a:gd name="connsiteY59" fmla="*/ 177338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64016 w 1313411"/>
              <a:gd name="connsiteY60" fmla="*/ 45720 h 2116975"/>
              <a:gd name="connsiteX61" fmla="*/ 99753 w 1313411"/>
              <a:gd name="connsiteY61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56872 w 1313411"/>
              <a:gd name="connsiteY60" fmla="*/ 36195 h 2116975"/>
              <a:gd name="connsiteX61" fmla="*/ 99753 w 1313411"/>
              <a:gd name="connsiteY61" fmla="*/ 0 h 2116975"/>
              <a:gd name="connsiteX0" fmla="*/ 106896 w 1313411"/>
              <a:gd name="connsiteY0" fmla="*/ 0 h 2124119"/>
              <a:gd name="connsiteX1" fmla="*/ 99753 w 1313411"/>
              <a:gd name="connsiteY1" fmla="*/ 68104 h 2124119"/>
              <a:gd name="connsiteX2" fmla="*/ 94211 w 1313411"/>
              <a:gd name="connsiteY2" fmla="*/ 106897 h 2124119"/>
              <a:gd name="connsiteX3" fmla="*/ 72043 w 1313411"/>
              <a:gd name="connsiteY3" fmla="*/ 145689 h 2124119"/>
              <a:gd name="connsiteX4" fmla="*/ 83127 w 1313411"/>
              <a:gd name="connsiteY4" fmla="*/ 201108 h 2124119"/>
              <a:gd name="connsiteX5" fmla="*/ 0 w 1313411"/>
              <a:gd name="connsiteY5" fmla="*/ 262068 h 2124119"/>
              <a:gd name="connsiteX6" fmla="*/ 0 w 1313411"/>
              <a:gd name="connsiteY6" fmla="*/ 306402 h 2124119"/>
              <a:gd name="connsiteX7" fmla="*/ 38793 w 1313411"/>
              <a:gd name="connsiteY7" fmla="*/ 395071 h 2124119"/>
              <a:gd name="connsiteX8" fmla="*/ 38793 w 1313411"/>
              <a:gd name="connsiteY8" fmla="*/ 433864 h 2124119"/>
              <a:gd name="connsiteX9" fmla="*/ 22167 w 1313411"/>
              <a:gd name="connsiteY9" fmla="*/ 583493 h 2124119"/>
              <a:gd name="connsiteX10" fmla="*/ 49876 w 1313411"/>
              <a:gd name="connsiteY10" fmla="*/ 677704 h 2124119"/>
              <a:gd name="connsiteX11" fmla="*/ 77585 w 1313411"/>
              <a:gd name="connsiteY11" fmla="*/ 710955 h 2124119"/>
              <a:gd name="connsiteX12" fmla="*/ 83127 w 1313411"/>
              <a:gd name="connsiteY12" fmla="*/ 749748 h 2124119"/>
              <a:gd name="connsiteX13" fmla="*/ 72043 w 1313411"/>
              <a:gd name="connsiteY13" fmla="*/ 821791 h 2124119"/>
              <a:gd name="connsiteX14" fmla="*/ 121920 w 1313411"/>
              <a:gd name="connsiteY14" fmla="*/ 832875 h 2124119"/>
              <a:gd name="connsiteX15" fmla="*/ 144087 w 1313411"/>
              <a:gd name="connsiteY15" fmla="*/ 832875 h 2124119"/>
              <a:gd name="connsiteX16" fmla="*/ 166254 w 1313411"/>
              <a:gd name="connsiteY16" fmla="*/ 799624 h 2124119"/>
              <a:gd name="connsiteX17" fmla="*/ 182880 w 1313411"/>
              <a:gd name="connsiteY17" fmla="*/ 788540 h 2124119"/>
              <a:gd name="connsiteX18" fmla="*/ 193963 w 1313411"/>
              <a:gd name="connsiteY18" fmla="*/ 832875 h 2124119"/>
              <a:gd name="connsiteX19" fmla="*/ 188422 w 1313411"/>
              <a:gd name="connsiteY19" fmla="*/ 882751 h 2124119"/>
              <a:gd name="connsiteX20" fmla="*/ 182880 w 1313411"/>
              <a:gd name="connsiteY20" fmla="*/ 899377 h 2124119"/>
              <a:gd name="connsiteX21" fmla="*/ 149629 w 1313411"/>
              <a:gd name="connsiteY21" fmla="*/ 893835 h 2124119"/>
              <a:gd name="connsiteX22" fmla="*/ 133003 w 1313411"/>
              <a:gd name="connsiteY22" fmla="*/ 949253 h 2124119"/>
              <a:gd name="connsiteX23" fmla="*/ 144087 w 1313411"/>
              <a:gd name="connsiteY23" fmla="*/ 1004671 h 2124119"/>
              <a:gd name="connsiteX24" fmla="*/ 171796 w 1313411"/>
              <a:gd name="connsiteY24" fmla="*/ 1032380 h 2124119"/>
              <a:gd name="connsiteX25" fmla="*/ 205047 w 1313411"/>
              <a:gd name="connsiteY25" fmla="*/ 1071173 h 2124119"/>
              <a:gd name="connsiteX26" fmla="*/ 205047 w 1313411"/>
              <a:gd name="connsiteY26" fmla="*/ 1109966 h 2124119"/>
              <a:gd name="connsiteX27" fmla="*/ 182880 w 1313411"/>
              <a:gd name="connsiteY27" fmla="*/ 1126591 h 2124119"/>
              <a:gd name="connsiteX28" fmla="*/ 182880 w 1313411"/>
              <a:gd name="connsiteY28" fmla="*/ 1126591 h 2124119"/>
              <a:gd name="connsiteX29" fmla="*/ 238298 w 1313411"/>
              <a:gd name="connsiteY29" fmla="*/ 1237428 h 2124119"/>
              <a:gd name="connsiteX30" fmla="*/ 249382 w 1313411"/>
              <a:gd name="connsiteY30" fmla="*/ 1326097 h 2124119"/>
              <a:gd name="connsiteX31" fmla="*/ 282633 w 1313411"/>
              <a:gd name="connsiteY31" fmla="*/ 1348264 h 2124119"/>
              <a:gd name="connsiteX32" fmla="*/ 282633 w 1313411"/>
              <a:gd name="connsiteY32" fmla="*/ 1348264 h 2124119"/>
              <a:gd name="connsiteX33" fmla="*/ 304800 w 1313411"/>
              <a:gd name="connsiteY33" fmla="*/ 1398140 h 2124119"/>
              <a:gd name="connsiteX34" fmla="*/ 321425 w 1313411"/>
              <a:gd name="connsiteY34" fmla="*/ 1425849 h 2124119"/>
              <a:gd name="connsiteX35" fmla="*/ 326967 w 1313411"/>
              <a:gd name="connsiteY35" fmla="*/ 1470184 h 2124119"/>
              <a:gd name="connsiteX36" fmla="*/ 299258 w 1313411"/>
              <a:gd name="connsiteY36" fmla="*/ 1514519 h 2124119"/>
              <a:gd name="connsiteX37" fmla="*/ 315883 w 1313411"/>
              <a:gd name="connsiteY37" fmla="*/ 1553311 h 2124119"/>
              <a:gd name="connsiteX38" fmla="*/ 410094 w 1313411"/>
              <a:gd name="connsiteY38" fmla="*/ 1619813 h 2124119"/>
              <a:gd name="connsiteX39" fmla="*/ 459971 w 1313411"/>
              <a:gd name="connsiteY39" fmla="*/ 1630897 h 2124119"/>
              <a:gd name="connsiteX40" fmla="*/ 465513 w 1313411"/>
              <a:gd name="connsiteY40" fmla="*/ 1614271 h 2124119"/>
              <a:gd name="connsiteX41" fmla="*/ 465513 w 1313411"/>
              <a:gd name="connsiteY41" fmla="*/ 1614271 h 2124119"/>
              <a:gd name="connsiteX42" fmla="*/ 543098 w 1313411"/>
              <a:gd name="connsiteY42" fmla="*/ 1719566 h 2124119"/>
              <a:gd name="connsiteX43" fmla="*/ 604058 w 1313411"/>
              <a:gd name="connsiteY43" fmla="*/ 1741733 h 2124119"/>
              <a:gd name="connsiteX44" fmla="*/ 604058 w 1313411"/>
              <a:gd name="connsiteY44" fmla="*/ 1741733 h 2124119"/>
              <a:gd name="connsiteX45" fmla="*/ 642851 w 1313411"/>
              <a:gd name="connsiteY45" fmla="*/ 1802693 h 2124119"/>
              <a:gd name="connsiteX46" fmla="*/ 703811 w 1313411"/>
              <a:gd name="connsiteY46" fmla="*/ 1841486 h 2124119"/>
              <a:gd name="connsiteX47" fmla="*/ 775854 w 1313411"/>
              <a:gd name="connsiteY47" fmla="*/ 1930155 h 2124119"/>
              <a:gd name="connsiteX48" fmla="*/ 786938 w 1313411"/>
              <a:gd name="connsiteY48" fmla="*/ 2024366 h 2124119"/>
              <a:gd name="connsiteX49" fmla="*/ 803563 w 1313411"/>
              <a:gd name="connsiteY49" fmla="*/ 2057617 h 2124119"/>
              <a:gd name="connsiteX50" fmla="*/ 809105 w 1313411"/>
              <a:gd name="connsiteY50" fmla="*/ 2090868 h 2124119"/>
              <a:gd name="connsiteX51" fmla="*/ 1197033 w 1313411"/>
              <a:gd name="connsiteY51" fmla="*/ 2124119 h 2124119"/>
              <a:gd name="connsiteX52" fmla="*/ 1230283 w 1313411"/>
              <a:gd name="connsiteY52" fmla="*/ 2096409 h 2124119"/>
              <a:gd name="connsiteX53" fmla="*/ 1213658 w 1313411"/>
              <a:gd name="connsiteY53" fmla="*/ 2018824 h 2124119"/>
              <a:gd name="connsiteX54" fmla="*/ 1263534 w 1313411"/>
              <a:gd name="connsiteY54" fmla="*/ 1913529 h 2124119"/>
              <a:gd name="connsiteX55" fmla="*/ 1285702 w 1313411"/>
              <a:gd name="connsiteY55" fmla="*/ 1874737 h 2124119"/>
              <a:gd name="connsiteX56" fmla="*/ 1313411 w 1313411"/>
              <a:gd name="connsiteY56" fmla="*/ 1813777 h 2124119"/>
              <a:gd name="connsiteX57" fmla="*/ 1252451 w 1313411"/>
              <a:gd name="connsiteY57" fmla="*/ 1664148 h 2124119"/>
              <a:gd name="connsiteX58" fmla="*/ 576349 w 1313411"/>
              <a:gd name="connsiteY58" fmla="*/ 722039 h 2124119"/>
              <a:gd name="connsiteX59" fmla="*/ 696710 w 1313411"/>
              <a:gd name="connsiteY59" fmla="*/ 167813 h 2124119"/>
              <a:gd name="connsiteX60" fmla="*/ 256872 w 1313411"/>
              <a:gd name="connsiteY60" fmla="*/ 43339 h 2124119"/>
              <a:gd name="connsiteX61" fmla="*/ 106896 w 1313411"/>
              <a:gd name="connsiteY61" fmla="*/ 0 h 2124119"/>
              <a:gd name="connsiteX0" fmla="*/ 106896 w 1313411"/>
              <a:gd name="connsiteY0" fmla="*/ 0 h 2124119"/>
              <a:gd name="connsiteX1" fmla="*/ 102091 w 1313411"/>
              <a:gd name="connsiteY1" fmla="*/ 29052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13411"/>
              <a:gd name="connsiteY0" fmla="*/ 0 h 2124119"/>
              <a:gd name="connsiteX1" fmla="*/ 83041 w 1313411"/>
              <a:gd name="connsiteY1" fmla="*/ 21908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52451 w 1333018"/>
              <a:gd name="connsiteY58" fmla="*/ 1664148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4062 w 1333018"/>
              <a:gd name="connsiteY55" fmla="*/ 1946907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33018" h="2124119">
                <a:moveTo>
                  <a:pt x="106896" y="0"/>
                </a:moveTo>
                <a:lnTo>
                  <a:pt x="83041" y="21908"/>
                </a:lnTo>
                <a:lnTo>
                  <a:pt x="99753" y="68104"/>
                </a:lnTo>
                <a:lnTo>
                  <a:pt x="94211" y="106897"/>
                </a:lnTo>
                <a:lnTo>
                  <a:pt x="72043" y="145689"/>
                </a:lnTo>
                <a:lnTo>
                  <a:pt x="83127" y="201108"/>
                </a:lnTo>
                <a:lnTo>
                  <a:pt x="0" y="262068"/>
                </a:lnTo>
                <a:lnTo>
                  <a:pt x="0" y="306402"/>
                </a:lnTo>
                <a:lnTo>
                  <a:pt x="38793" y="395071"/>
                </a:lnTo>
                <a:lnTo>
                  <a:pt x="38793" y="433864"/>
                </a:lnTo>
                <a:lnTo>
                  <a:pt x="22167" y="583493"/>
                </a:lnTo>
                <a:lnTo>
                  <a:pt x="49876" y="677704"/>
                </a:lnTo>
                <a:lnTo>
                  <a:pt x="77585" y="710955"/>
                </a:lnTo>
                <a:lnTo>
                  <a:pt x="83127" y="749748"/>
                </a:lnTo>
                <a:lnTo>
                  <a:pt x="72043" y="821791"/>
                </a:lnTo>
                <a:lnTo>
                  <a:pt x="121920" y="832875"/>
                </a:lnTo>
                <a:lnTo>
                  <a:pt x="144087" y="832875"/>
                </a:lnTo>
                <a:lnTo>
                  <a:pt x="166254" y="799624"/>
                </a:lnTo>
                <a:lnTo>
                  <a:pt x="182880" y="788540"/>
                </a:lnTo>
                <a:lnTo>
                  <a:pt x="193963" y="832875"/>
                </a:lnTo>
                <a:lnTo>
                  <a:pt x="188422" y="882751"/>
                </a:lnTo>
                <a:lnTo>
                  <a:pt x="182880" y="899377"/>
                </a:lnTo>
                <a:lnTo>
                  <a:pt x="149629" y="893835"/>
                </a:lnTo>
                <a:lnTo>
                  <a:pt x="133003" y="949253"/>
                </a:lnTo>
                <a:lnTo>
                  <a:pt x="144087" y="1004671"/>
                </a:lnTo>
                <a:lnTo>
                  <a:pt x="171796" y="1032380"/>
                </a:lnTo>
                <a:lnTo>
                  <a:pt x="205047" y="1071173"/>
                </a:lnTo>
                <a:lnTo>
                  <a:pt x="205047" y="1109966"/>
                </a:lnTo>
                <a:lnTo>
                  <a:pt x="182880" y="1126591"/>
                </a:lnTo>
                <a:lnTo>
                  <a:pt x="182880" y="1126591"/>
                </a:lnTo>
                <a:lnTo>
                  <a:pt x="238298" y="1237428"/>
                </a:lnTo>
                <a:lnTo>
                  <a:pt x="249382" y="1326097"/>
                </a:lnTo>
                <a:lnTo>
                  <a:pt x="282633" y="1348264"/>
                </a:lnTo>
                <a:lnTo>
                  <a:pt x="282633" y="1348264"/>
                </a:lnTo>
                <a:lnTo>
                  <a:pt x="304800" y="1398140"/>
                </a:lnTo>
                <a:lnTo>
                  <a:pt x="321425" y="1425849"/>
                </a:lnTo>
                <a:lnTo>
                  <a:pt x="326967" y="1470184"/>
                </a:lnTo>
                <a:lnTo>
                  <a:pt x="299258" y="1514519"/>
                </a:lnTo>
                <a:lnTo>
                  <a:pt x="315883" y="1553311"/>
                </a:lnTo>
                <a:lnTo>
                  <a:pt x="410094" y="1619813"/>
                </a:lnTo>
                <a:lnTo>
                  <a:pt x="459971" y="1630897"/>
                </a:lnTo>
                <a:lnTo>
                  <a:pt x="465513" y="1614271"/>
                </a:lnTo>
                <a:lnTo>
                  <a:pt x="465513" y="1614271"/>
                </a:lnTo>
                <a:lnTo>
                  <a:pt x="543098" y="1719566"/>
                </a:lnTo>
                <a:lnTo>
                  <a:pt x="604058" y="1741733"/>
                </a:lnTo>
                <a:lnTo>
                  <a:pt x="604058" y="1741733"/>
                </a:lnTo>
                <a:lnTo>
                  <a:pt x="642851" y="1802693"/>
                </a:lnTo>
                <a:lnTo>
                  <a:pt x="703811" y="1841486"/>
                </a:lnTo>
                <a:lnTo>
                  <a:pt x="775854" y="1930155"/>
                </a:lnTo>
                <a:lnTo>
                  <a:pt x="786938" y="2024366"/>
                </a:lnTo>
                <a:lnTo>
                  <a:pt x="803563" y="2057617"/>
                </a:lnTo>
                <a:lnTo>
                  <a:pt x="809105" y="2090868"/>
                </a:lnTo>
                <a:lnTo>
                  <a:pt x="1197033" y="2124119"/>
                </a:lnTo>
                <a:lnTo>
                  <a:pt x="1230283" y="2096409"/>
                </a:lnTo>
                <a:lnTo>
                  <a:pt x="1213658" y="2018824"/>
                </a:lnTo>
                <a:lnTo>
                  <a:pt x="1264062" y="1946907"/>
                </a:lnTo>
                <a:lnTo>
                  <a:pt x="1285702" y="1874737"/>
                </a:lnTo>
                <a:lnTo>
                  <a:pt x="1333018" y="1835246"/>
                </a:lnTo>
                <a:lnTo>
                  <a:pt x="1262504" y="1661801"/>
                </a:lnTo>
                <a:lnTo>
                  <a:pt x="576349" y="722039"/>
                </a:lnTo>
                <a:lnTo>
                  <a:pt x="696710" y="167813"/>
                </a:lnTo>
                <a:lnTo>
                  <a:pt x="256872" y="43339"/>
                </a:lnTo>
                <a:lnTo>
                  <a:pt x="10689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4763606" y="4860425"/>
            <a:ext cx="913262" cy="853141"/>
          </a:xfrm>
          <a:custGeom>
            <a:avLst/>
            <a:gdLst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84178 w 883066"/>
              <a:gd name="connsiteY9" fmla="*/ 697179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83066" h="774819">
                <a:moveTo>
                  <a:pt x="0" y="62670"/>
                </a:moveTo>
                <a:lnTo>
                  <a:pt x="14243" y="188008"/>
                </a:lnTo>
                <a:lnTo>
                  <a:pt x="17092" y="253526"/>
                </a:lnTo>
                <a:lnTo>
                  <a:pt x="39881" y="313346"/>
                </a:lnTo>
                <a:lnTo>
                  <a:pt x="76912" y="361772"/>
                </a:lnTo>
                <a:lnTo>
                  <a:pt x="108247" y="450079"/>
                </a:lnTo>
                <a:lnTo>
                  <a:pt x="79761" y="526991"/>
                </a:lnTo>
                <a:lnTo>
                  <a:pt x="82610" y="561174"/>
                </a:lnTo>
                <a:cubicBezTo>
                  <a:pt x="82904" y="579215"/>
                  <a:pt x="83197" y="597257"/>
                  <a:pt x="83491" y="615298"/>
                </a:cubicBezTo>
                <a:lnTo>
                  <a:pt x="84178" y="697179"/>
                </a:lnTo>
                <a:lnTo>
                  <a:pt x="136733" y="686513"/>
                </a:lnTo>
                <a:lnTo>
                  <a:pt x="182311" y="669421"/>
                </a:lnTo>
                <a:lnTo>
                  <a:pt x="236434" y="677967"/>
                </a:lnTo>
                <a:lnTo>
                  <a:pt x="296254" y="703604"/>
                </a:lnTo>
                <a:lnTo>
                  <a:pt x="358924" y="703604"/>
                </a:lnTo>
                <a:lnTo>
                  <a:pt x="361772" y="660875"/>
                </a:lnTo>
                <a:lnTo>
                  <a:pt x="387410" y="646632"/>
                </a:lnTo>
                <a:lnTo>
                  <a:pt x="424441" y="649481"/>
                </a:lnTo>
                <a:lnTo>
                  <a:pt x="447230" y="658027"/>
                </a:lnTo>
                <a:lnTo>
                  <a:pt x="492808" y="692210"/>
                </a:lnTo>
                <a:lnTo>
                  <a:pt x="501354" y="649481"/>
                </a:lnTo>
                <a:lnTo>
                  <a:pt x="467170" y="612449"/>
                </a:lnTo>
                <a:lnTo>
                  <a:pt x="458625" y="595357"/>
                </a:lnTo>
                <a:lnTo>
                  <a:pt x="472868" y="589660"/>
                </a:lnTo>
                <a:lnTo>
                  <a:pt x="492808" y="592509"/>
                </a:lnTo>
                <a:lnTo>
                  <a:pt x="535537" y="643784"/>
                </a:lnTo>
                <a:lnTo>
                  <a:pt x="524142" y="675118"/>
                </a:lnTo>
                <a:lnTo>
                  <a:pt x="529840" y="746333"/>
                </a:lnTo>
                <a:lnTo>
                  <a:pt x="589660" y="774819"/>
                </a:lnTo>
                <a:lnTo>
                  <a:pt x="620995" y="732090"/>
                </a:lnTo>
                <a:lnTo>
                  <a:pt x="683664" y="746333"/>
                </a:lnTo>
                <a:lnTo>
                  <a:pt x="709301" y="717847"/>
                </a:lnTo>
                <a:lnTo>
                  <a:pt x="700755" y="663724"/>
                </a:lnTo>
                <a:lnTo>
                  <a:pt x="680815" y="640935"/>
                </a:lnTo>
                <a:lnTo>
                  <a:pt x="683664" y="618146"/>
                </a:lnTo>
                <a:lnTo>
                  <a:pt x="734939" y="646632"/>
                </a:lnTo>
                <a:lnTo>
                  <a:pt x="757727" y="683664"/>
                </a:lnTo>
                <a:lnTo>
                  <a:pt x="803305" y="695058"/>
                </a:lnTo>
                <a:lnTo>
                  <a:pt x="848883" y="734939"/>
                </a:lnTo>
                <a:lnTo>
                  <a:pt x="883066" y="714999"/>
                </a:lnTo>
                <a:lnTo>
                  <a:pt x="883066" y="689361"/>
                </a:lnTo>
                <a:lnTo>
                  <a:pt x="846034" y="646632"/>
                </a:lnTo>
                <a:lnTo>
                  <a:pt x="817548" y="632389"/>
                </a:lnTo>
                <a:lnTo>
                  <a:pt x="791911" y="609600"/>
                </a:lnTo>
                <a:lnTo>
                  <a:pt x="803305" y="586812"/>
                </a:lnTo>
                <a:lnTo>
                  <a:pt x="817548" y="583963"/>
                </a:lnTo>
                <a:lnTo>
                  <a:pt x="837488" y="583963"/>
                </a:lnTo>
                <a:lnTo>
                  <a:pt x="848883" y="555477"/>
                </a:lnTo>
                <a:lnTo>
                  <a:pt x="846034" y="541234"/>
                </a:lnTo>
                <a:lnTo>
                  <a:pt x="806154" y="529840"/>
                </a:lnTo>
                <a:lnTo>
                  <a:pt x="771970" y="555477"/>
                </a:lnTo>
                <a:lnTo>
                  <a:pt x="752030" y="544083"/>
                </a:lnTo>
                <a:lnTo>
                  <a:pt x="740636" y="515597"/>
                </a:lnTo>
                <a:lnTo>
                  <a:pt x="709301" y="518445"/>
                </a:lnTo>
                <a:lnTo>
                  <a:pt x="712150" y="546931"/>
                </a:lnTo>
                <a:lnTo>
                  <a:pt x="675118" y="566872"/>
                </a:lnTo>
                <a:lnTo>
                  <a:pt x="655178" y="566872"/>
                </a:lnTo>
                <a:lnTo>
                  <a:pt x="632389" y="558326"/>
                </a:lnTo>
                <a:lnTo>
                  <a:pt x="635238" y="529840"/>
                </a:lnTo>
                <a:lnTo>
                  <a:pt x="603903" y="498505"/>
                </a:lnTo>
                <a:lnTo>
                  <a:pt x="620995" y="487111"/>
                </a:lnTo>
                <a:lnTo>
                  <a:pt x="660875" y="492808"/>
                </a:lnTo>
                <a:lnTo>
                  <a:pt x="683664" y="472868"/>
                </a:lnTo>
                <a:lnTo>
                  <a:pt x="729241" y="487111"/>
                </a:lnTo>
                <a:lnTo>
                  <a:pt x="729241" y="487111"/>
                </a:lnTo>
                <a:lnTo>
                  <a:pt x="766273" y="495657"/>
                </a:lnTo>
                <a:lnTo>
                  <a:pt x="766273" y="455776"/>
                </a:lnTo>
                <a:lnTo>
                  <a:pt x="734939" y="444382"/>
                </a:lnTo>
                <a:lnTo>
                  <a:pt x="734939" y="378864"/>
                </a:lnTo>
                <a:lnTo>
                  <a:pt x="723544" y="356075"/>
                </a:lnTo>
                <a:lnTo>
                  <a:pt x="438684" y="381713"/>
                </a:lnTo>
                <a:lnTo>
                  <a:pt x="444382" y="273466"/>
                </a:lnTo>
                <a:lnTo>
                  <a:pt x="492808" y="202251"/>
                </a:lnTo>
                <a:lnTo>
                  <a:pt x="481413" y="150976"/>
                </a:lnTo>
                <a:lnTo>
                  <a:pt x="495656" y="119642"/>
                </a:lnTo>
                <a:lnTo>
                  <a:pt x="475716" y="0"/>
                </a:lnTo>
                <a:lnTo>
                  <a:pt x="0" y="62670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824481" y="5001089"/>
            <a:ext cx="1427380" cy="1179397"/>
          </a:xfrm>
          <a:custGeom>
            <a:avLst/>
            <a:gdLst>
              <a:gd name="connsiteX0" fmla="*/ 0 w 1379716"/>
              <a:gd name="connsiteY0" fmla="*/ 183962 h 1074014"/>
              <a:gd name="connsiteX1" fmla="*/ 27054 w 1379716"/>
              <a:gd name="connsiteY1" fmla="*/ 302996 h 1074014"/>
              <a:gd name="connsiteX2" fmla="*/ 48696 w 1379716"/>
              <a:gd name="connsiteY2" fmla="*/ 294880 h 1074014"/>
              <a:gd name="connsiteX3" fmla="*/ 64928 w 1379716"/>
              <a:gd name="connsiteY3" fmla="*/ 278648 h 1074014"/>
              <a:gd name="connsiteX4" fmla="*/ 70339 w 1379716"/>
              <a:gd name="connsiteY4" fmla="*/ 246185 h 1074014"/>
              <a:gd name="connsiteX5" fmla="*/ 105508 w 1379716"/>
              <a:gd name="connsiteY5" fmla="*/ 246185 h 1074014"/>
              <a:gd name="connsiteX6" fmla="*/ 135267 w 1379716"/>
              <a:gd name="connsiteY6" fmla="*/ 265122 h 1074014"/>
              <a:gd name="connsiteX7" fmla="*/ 208310 w 1379716"/>
              <a:gd name="connsiteY7" fmla="*/ 238069 h 1074014"/>
              <a:gd name="connsiteX8" fmla="*/ 257006 w 1379716"/>
              <a:gd name="connsiteY8" fmla="*/ 257006 h 1074014"/>
              <a:gd name="connsiteX9" fmla="*/ 281354 w 1379716"/>
              <a:gd name="connsiteY9" fmla="*/ 257006 h 1074014"/>
              <a:gd name="connsiteX10" fmla="*/ 327345 w 1379716"/>
              <a:gd name="connsiteY10" fmla="*/ 243479 h 1074014"/>
              <a:gd name="connsiteX11" fmla="*/ 348987 w 1379716"/>
              <a:gd name="connsiteY11" fmla="*/ 267827 h 1074014"/>
              <a:gd name="connsiteX12" fmla="*/ 351693 w 1379716"/>
              <a:gd name="connsiteY12" fmla="*/ 292175 h 1074014"/>
              <a:gd name="connsiteX13" fmla="*/ 373335 w 1379716"/>
              <a:gd name="connsiteY13" fmla="*/ 297586 h 1074014"/>
              <a:gd name="connsiteX14" fmla="*/ 416621 w 1379716"/>
              <a:gd name="connsiteY14" fmla="*/ 338166 h 1074014"/>
              <a:gd name="connsiteX15" fmla="*/ 435558 w 1379716"/>
              <a:gd name="connsiteY15" fmla="*/ 319228 h 1074014"/>
              <a:gd name="connsiteX16" fmla="*/ 478843 w 1379716"/>
              <a:gd name="connsiteY16" fmla="*/ 321934 h 1074014"/>
              <a:gd name="connsiteX17" fmla="*/ 541065 w 1379716"/>
              <a:gd name="connsiteY17" fmla="*/ 278648 h 1074014"/>
              <a:gd name="connsiteX18" fmla="*/ 554592 w 1379716"/>
              <a:gd name="connsiteY18" fmla="*/ 246185 h 1074014"/>
              <a:gd name="connsiteX19" fmla="*/ 578940 w 1379716"/>
              <a:gd name="connsiteY19" fmla="*/ 227247 h 1074014"/>
              <a:gd name="connsiteX20" fmla="*/ 646573 w 1379716"/>
              <a:gd name="connsiteY20" fmla="*/ 238069 h 1074014"/>
              <a:gd name="connsiteX21" fmla="*/ 692564 w 1379716"/>
              <a:gd name="connsiteY21" fmla="*/ 265122 h 1074014"/>
              <a:gd name="connsiteX22" fmla="*/ 711501 w 1379716"/>
              <a:gd name="connsiteY22" fmla="*/ 324639 h 1074014"/>
              <a:gd name="connsiteX23" fmla="*/ 825125 w 1379716"/>
              <a:gd name="connsiteY23" fmla="*/ 376040 h 1074014"/>
              <a:gd name="connsiteX24" fmla="*/ 854883 w 1379716"/>
              <a:gd name="connsiteY24" fmla="*/ 435557 h 1074014"/>
              <a:gd name="connsiteX25" fmla="*/ 862999 w 1379716"/>
              <a:gd name="connsiteY25" fmla="*/ 568118 h 1074014"/>
              <a:gd name="connsiteX26" fmla="*/ 887347 w 1379716"/>
              <a:gd name="connsiteY26" fmla="*/ 611403 h 1074014"/>
              <a:gd name="connsiteX27" fmla="*/ 906284 w 1379716"/>
              <a:gd name="connsiteY27" fmla="*/ 592466 h 1074014"/>
              <a:gd name="connsiteX28" fmla="*/ 933338 w 1379716"/>
              <a:gd name="connsiteY28" fmla="*/ 624930 h 1074014"/>
              <a:gd name="connsiteX29" fmla="*/ 919811 w 1379716"/>
              <a:gd name="connsiteY29" fmla="*/ 662805 h 1074014"/>
              <a:gd name="connsiteX30" fmla="*/ 919811 w 1379716"/>
              <a:gd name="connsiteY30" fmla="*/ 684447 h 1074014"/>
              <a:gd name="connsiteX31" fmla="*/ 1009087 w 1379716"/>
              <a:gd name="connsiteY31" fmla="*/ 773723 h 1074014"/>
              <a:gd name="connsiteX32" fmla="*/ 1022613 w 1379716"/>
              <a:gd name="connsiteY32" fmla="*/ 754786 h 1074014"/>
              <a:gd name="connsiteX33" fmla="*/ 1030729 w 1379716"/>
              <a:gd name="connsiteY33" fmla="*/ 754786 h 1074014"/>
              <a:gd name="connsiteX34" fmla="*/ 1038845 w 1379716"/>
              <a:gd name="connsiteY34" fmla="*/ 787250 h 1074014"/>
              <a:gd name="connsiteX35" fmla="*/ 1068604 w 1379716"/>
              <a:gd name="connsiteY35" fmla="*/ 819714 h 1074014"/>
              <a:gd name="connsiteX36" fmla="*/ 1068604 w 1379716"/>
              <a:gd name="connsiteY36" fmla="*/ 844061 h 1074014"/>
              <a:gd name="connsiteX37" fmla="*/ 1106478 w 1379716"/>
              <a:gd name="connsiteY37" fmla="*/ 881936 h 1074014"/>
              <a:gd name="connsiteX38" fmla="*/ 1120005 w 1379716"/>
              <a:gd name="connsiteY38" fmla="*/ 922516 h 1074014"/>
              <a:gd name="connsiteX39" fmla="*/ 1152469 w 1379716"/>
              <a:gd name="connsiteY39" fmla="*/ 944158 h 1074014"/>
              <a:gd name="connsiteX40" fmla="*/ 1176817 w 1379716"/>
              <a:gd name="connsiteY40" fmla="*/ 941453 h 1074014"/>
              <a:gd name="connsiteX41" fmla="*/ 1211986 w 1379716"/>
              <a:gd name="connsiteY41" fmla="*/ 998265 h 1074014"/>
              <a:gd name="connsiteX42" fmla="*/ 1241745 w 1379716"/>
              <a:gd name="connsiteY42" fmla="*/ 1014497 h 1074014"/>
              <a:gd name="connsiteX43" fmla="*/ 1260682 w 1379716"/>
              <a:gd name="connsiteY43" fmla="*/ 1030729 h 1074014"/>
              <a:gd name="connsiteX44" fmla="*/ 1266093 w 1379716"/>
              <a:gd name="connsiteY44" fmla="*/ 1038845 h 1074014"/>
              <a:gd name="connsiteX45" fmla="*/ 1252566 w 1379716"/>
              <a:gd name="connsiteY45" fmla="*/ 1046961 h 1074014"/>
              <a:gd name="connsiteX46" fmla="*/ 1247155 w 1379716"/>
              <a:gd name="connsiteY46" fmla="*/ 1055077 h 1074014"/>
              <a:gd name="connsiteX47" fmla="*/ 1268798 w 1379716"/>
              <a:gd name="connsiteY47" fmla="*/ 1074014 h 1074014"/>
              <a:gd name="connsiteX48" fmla="*/ 1282325 w 1379716"/>
              <a:gd name="connsiteY48" fmla="*/ 1068603 h 1074014"/>
              <a:gd name="connsiteX49" fmla="*/ 1298557 w 1379716"/>
              <a:gd name="connsiteY49" fmla="*/ 1052371 h 1074014"/>
              <a:gd name="connsiteX50" fmla="*/ 1314789 w 1379716"/>
              <a:gd name="connsiteY50" fmla="*/ 1033434 h 1074014"/>
              <a:gd name="connsiteX51" fmla="*/ 1341842 w 1379716"/>
              <a:gd name="connsiteY51" fmla="*/ 1038845 h 1074014"/>
              <a:gd name="connsiteX52" fmla="*/ 1349958 w 1379716"/>
              <a:gd name="connsiteY52" fmla="*/ 1014497 h 1074014"/>
              <a:gd name="connsiteX53" fmla="*/ 1363484 w 1379716"/>
              <a:gd name="connsiteY53" fmla="*/ 979328 h 1074014"/>
              <a:gd name="connsiteX54" fmla="*/ 1355368 w 1379716"/>
              <a:gd name="connsiteY54" fmla="*/ 949569 h 1074014"/>
              <a:gd name="connsiteX55" fmla="*/ 1360779 w 1379716"/>
              <a:gd name="connsiteY55" fmla="*/ 925221 h 1074014"/>
              <a:gd name="connsiteX56" fmla="*/ 1368895 w 1379716"/>
              <a:gd name="connsiteY56" fmla="*/ 890052 h 1074014"/>
              <a:gd name="connsiteX57" fmla="*/ 1379716 w 1379716"/>
              <a:gd name="connsiteY57" fmla="*/ 830535 h 1074014"/>
              <a:gd name="connsiteX58" fmla="*/ 1377011 w 1379716"/>
              <a:gd name="connsiteY58" fmla="*/ 752080 h 1074014"/>
              <a:gd name="connsiteX59" fmla="*/ 1352663 w 1379716"/>
              <a:gd name="connsiteY59" fmla="*/ 673626 h 1074014"/>
              <a:gd name="connsiteX60" fmla="*/ 1325610 w 1379716"/>
              <a:gd name="connsiteY60" fmla="*/ 614109 h 1074014"/>
              <a:gd name="connsiteX61" fmla="*/ 1328315 w 1379716"/>
              <a:gd name="connsiteY61" fmla="*/ 603287 h 1074014"/>
              <a:gd name="connsiteX62" fmla="*/ 1306673 w 1379716"/>
              <a:gd name="connsiteY62" fmla="*/ 560002 h 1074014"/>
              <a:gd name="connsiteX63" fmla="*/ 1266093 w 1379716"/>
              <a:gd name="connsiteY63" fmla="*/ 508601 h 1074014"/>
              <a:gd name="connsiteX64" fmla="*/ 1195754 w 1379716"/>
              <a:gd name="connsiteY64" fmla="*/ 403093 h 1074014"/>
              <a:gd name="connsiteX65" fmla="*/ 1184933 w 1379716"/>
              <a:gd name="connsiteY65" fmla="*/ 378745 h 1074014"/>
              <a:gd name="connsiteX66" fmla="*/ 1203870 w 1379716"/>
              <a:gd name="connsiteY66" fmla="*/ 373335 h 1074014"/>
              <a:gd name="connsiteX67" fmla="*/ 1230923 w 1379716"/>
              <a:gd name="connsiteY67" fmla="*/ 392272 h 1074014"/>
              <a:gd name="connsiteX68" fmla="*/ 1257977 w 1379716"/>
              <a:gd name="connsiteY68" fmla="*/ 470727 h 1074014"/>
              <a:gd name="connsiteX69" fmla="*/ 1217397 w 1379716"/>
              <a:gd name="connsiteY69" fmla="*/ 362514 h 1074014"/>
              <a:gd name="connsiteX70" fmla="*/ 1138942 w 1379716"/>
              <a:gd name="connsiteY70" fmla="*/ 286764 h 1074014"/>
              <a:gd name="connsiteX71" fmla="*/ 1117300 w 1379716"/>
              <a:gd name="connsiteY71" fmla="*/ 224542 h 1074014"/>
              <a:gd name="connsiteX72" fmla="*/ 1076720 w 1379716"/>
              <a:gd name="connsiteY72" fmla="*/ 175846 h 1074014"/>
              <a:gd name="connsiteX73" fmla="*/ 1057783 w 1379716"/>
              <a:gd name="connsiteY73" fmla="*/ 129856 h 1074014"/>
              <a:gd name="connsiteX74" fmla="*/ 1028024 w 1379716"/>
              <a:gd name="connsiteY74" fmla="*/ 67633 h 1074014"/>
              <a:gd name="connsiteX75" fmla="*/ 1011792 w 1379716"/>
              <a:gd name="connsiteY75" fmla="*/ 81160 h 1074014"/>
              <a:gd name="connsiteX76" fmla="*/ 1017203 w 1379716"/>
              <a:gd name="connsiteY76" fmla="*/ 119034 h 1074014"/>
              <a:gd name="connsiteX77" fmla="*/ 1025319 w 1379716"/>
              <a:gd name="connsiteY77" fmla="*/ 148793 h 1074014"/>
              <a:gd name="connsiteX78" fmla="*/ 1025319 w 1379716"/>
              <a:gd name="connsiteY78" fmla="*/ 165025 h 1074014"/>
              <a:gd name="connsiteX79" fmla="*/ 995560 w 1379716"/>
              <a:gd name="connsiteY79" fmla="*/ 143382 h 1074014"/>
              <a:gd name="connsiteX80" fmla="*/ 990149 w 1379716"/>
              <a:gd name="connsiteY80" fmla="*/ 110918 h 1074014"/>
              <a:gd name="connsiteX81" fmla="*/ 987444 w 1379716"/>
              <a:gd name="connsiteY81" fmla="*/ 83865 h 1074014"/>
              <a:gd name="connsiteX82" fmla="*/ 1006381 w 1379716"/>
              <a:gd name="connsiteY82" fmla="*/ 54106 h 1074014"/>
              <a:gd name="connsiteX83" fmla="*/ 1025319 w 1379716"/>
              <a:gd name="connsiteY83" fmla="*/ 13527 h 1074014"/>
              <a:gd name="connsiteX84" fmla="*/ 968507 w 1379716"/>
              <a:gd name="connsiteY84" fmla="*/ 13527 h 1074014"/>
              <a:gd name="connsiteX85" fmla="*/ 941454 w 1379716"/>
              <a:gd name="connsiteY85" fmla="*/ 0 h 1074014"/>
              <a:gd name="connsiteX86" fmla="*/ 917106 w 1379716"/>
              <a:gd name="connsiteY86" fmla="*/ 18937 h 1074014"/>
              <a:gd name="connsiteX87" fmla="*/ 911695 w 1379716"/>
              <a:gd name="connsiteY87" fmla="*/ 97392 h 1074014"/>
              <a:gd name="connsiteX88" fmla="*/ 862999 w 1379716"/>
              <a:gd name="connsiteY88" fmla="*/ 81160 h 1074014"/>
              <a:gd name="connsiteX89" fmla="*/ 465316 w 1379716"/>
              <a:gd name="connsiteY89" fmla="*/ 119034 h 1074014"/>
              <a:gd name="connsiteX90" fmla="*/ 392273 w 1379716"/>
              <a:gd name="connsiteY90" fmla="*/ 91981 h 1074014"/>
              <a:gd name="connsiteX91" fmla="*/ 0 w 1379716"/>
              <a:gd name="connsiteY91" fmla="*/ 183962 h 1074014"/>
              <a:gd name="connsiteX0" fmla="*/ 0 w 1379716"/>
              <a:gd name="connsiteY0" fmla="*/ 184734 h 1074786"/>
              <a:gd name="connsiteX1" fmla="*/ 27054 w 1379716"/>
              <a:gd name="connsiteY1" fmla="*/ 303768 h 1074786"/>
              <a:gd name="connsiteX2" fmla="*/ 48696 w 1379716"/>
              <a:gd name="connsiteY2" fmla="*/ 295652 h 1074786"/>
              <a:gd name="connsiteX3" fmla="*/ 64928 w 1379716"/>
              <a:gd name="connsiteY3" fmla="*/ 279420 h 1074786"/>
              <a:gd name="connsiteX4" fmla="*/ 70339 w 1379716"/>
              <a:gd name="connsiteY4" fmla="*/ 246957 h 1074786"/>
              <a:gd name="connsiteX5" fmla="*/ 105508 w 1379716"/>
              <a:gd name="connsiteY5" fmla="*/ 246957 h 1074786"/>
              <a:gd name="connsiteX6" fmla="*/ 135267 w 1379716"/>
              <a:gd name="connsiteY6" fmla="*/ 265894 h 1074786"/>
              <a:gd name="connsiteX7" fmla="*/ 208310 w 1379716"/>
              <a:gd name="connsiteY7" fmla="*/ 238841 h 1074786"/>
              <a:gd name="connsiteX8" fmla="*/ 257006 w 1379716"/>
              <a:gd name="connsiteY8" fmla="*/ 257778 h 1074786"/>
              <a:gd name="connsiteX9" fmla="*/ 281354 w 1379716"/>
              <a:gd name="connsiteY9" fmla="*/ 257778 h 1074786"/>
              <a:gd name="connsiteX10" fmla="*/ 327345 w 1379716"/>
              <a:gd name="connsiteY10" fmla="*/ 244251 h 1074786"/>
              <a:gd name="connsiteX11" fmla="*/ 348987 w 1379716"/>
              <a:gd name="connsiteY11" fmla="*/ 268599 h 1074786"/>
              <a:gd name="connsiteX12" fmla="*/ 351693 w 1379716"/>
              <a:gd name="connsiteY12" fmla="*/ 292947 h 1074786"/>
              <a:gd name="connsiteX13" fmla="*/ 373335 w 1379716"/>
              <a:gd name="connsiteY13" fmla="*/ 298358 h 1074786"/>
              <a:gd name="connsiteX14" fmla="*/ 416621 w 1379716"/>
              <a:gd name="connsiteY14" fmla="*/ 338938 h 1074786"/>
              <a:gd name="connsiteX15" fmla="*/ 435558 w 1379716"/>
              <a:gd name="connsiteY15" fmla="*/ 320000 h 1074786"/>
              <a:gd name="connsiteX16" fmla="*/ 478843 w 1379716"/>
              <a:gd name="connsiteY16" fmla="*/ 322706 h 1074786"/>
              <a:gd name="connsiteX17" fmla="*/ 541065 w 1379716"/>
              <a:gd name="connsiteY17" fmla="*/ 279420 h 1074786"/>
              <a:gd name="connsiteX18" fmla="*/ 554592 w 1379716"/>
              <a:gd name="connsiteY18" fmla="*/ 246957 h 1074786"/>
              <a:gd name="connsiteX19" fmla="*/ 578940 w 1379716"/>
              <a:gd name="connsiteY19" fmla="*/ 228019 h 1074786"/>
              <a:gd name="connsiteX20" fmla="*/ 646573 w 1379716"/>
              <a:gd name="connsiteY20" fmla="*/ 238841 h 1074786"/>
              <a:gd name="connsiteX21" fmla="*/ 692564 w 1379716"/>
              <a:gd name="connsiteY21" fmla="*/ 265894 h 1074786"/>
              <a:gd name="connsiteX22" fmla="*/ 711501 w 1379716"/>
              <a:gd name="connsiteY22" fmla="*/ 325411 h 1074786"/>
              <a:gd name="connsiteX23" fmla="*/ 825125 w 1379716"/>
              <a:gd name="connsiteY23" fmla="*/ 376812 h 1074786"/>
              <a:gd name="connsiteX24" fmla="*/ 854883 w 1379716"/>
              <a:gd name="connsiteY24" fmla="*/ 436329 h 1074786"/>
              <a:gd name="connsiteX25" fmla="*/ 862999 w 1379716"/>
              <a:gd name="connsiteY25" fmla="*/ 568890 h 1074786"/>
              <a:gd name="connsiteX26" fmla="*/ 887347 w 1379716"/>
              <a:gd name="connsiteY26" fmla="*/ 612175 h 1074786"/>
              <a:gd name="connsiteX27" fmla="*/ 906284 w 1379716"/>
              <a:gd name="connsiteY27" fmla="*/ 593238 h 1074786"/>
              <a:gd name="connsiteX28" fmla="*/ 933338 w 1379716"/>
              <a:gd name="connsiteY28" fmla="*/ 625702 h 1074786"/>
              <a:gd name="connsiteX29" fmla="*/ 919811 w 1379716"/>
              <a:gd name="connsiteY29" fmla="*/ 663577 h 1074786"/>
              <a:gd name="connsiteX30" fmla="*/ 919811 w 1379716"/>
              <a:gd name="connsiteY30" fmla="*/ 685219 h 1074786"/>
              <a:gd name="connsiteX31" fmla="*/ 1009087 w 1379716"/>
              <a:gd name="connsiteY31" fmla="*/ 774495 h 1074786"/>
              <a:gd name="connsiteX32" fmla="*/ 1022613 w 1379716"/>
              <a:gd name="connsiteY32" fmla="*/ 755558 h 1074786"/>
              <a:gd name="connsiteX33" fmla="*/ 1030729 w 1379716"/>
              <a:gd name="connsiteY33" fmla="*/ 755558 h 1074786"/>
              <a:gd name="connsiteX34" fmla="*/ 1038845 w 1379716"/>
              <a:gd name="connsiteY34" fmla="*/ 788022 h 1074786"/>
              <a:gd name="connsiteX35" fmla="*/ 1068604 w 1379716"/>
              <a:gd name="connsiteY35" fmla="*/ 820486 h 1074786"/>
              <a:gd name="connsiteX36" fmla="*/ 1068604 w 1379716"/>
              <a:gd name="connsiteY36" fmla="*/ 844833 h 1074786"/>
              <a:gd name="connsiteX37" fmla="*/ 1106478 w 1379716"/>
              <a:gd name="connsiteY37" fmla="*/ 882708 h 1074786"/>
              <a:gd name="connsiteX38" fmla="*/ 1120005 w 1379716"/>
              <a:gd name="connsiteY38" fmla="*/ 923288 h 1074786"/>
              <a:gd name="connsiteX39" fmla="*/ 1152469 w 1379716"/>
              <a:gd name="connsiteY39" fmla="*/ 944930 h 1074786"/>
              <a:gd name="connsiteX40" fmla="*/ 1176817 w 1379716"/>
              <a:gd name="connsiteY40" fmla="*/ 942225 h 1074786"/>
              <a:gd name="connsiteX41" fmla="*/ 1211986 w 1379716"/>
              <a:gd name="connsiteY41" fmla="*/ 999037 h 1074786"/>
              <a:gd name="connsiteX42" fmla="*/ 1241745 w 1379716"/>
              <a:gd name="connsiteY42" fmla="*/ 1015269 h 1074786"/>
              <a:gd name="connsiteX43" fmla="*/ 1260682 w 1379716"/>
              <a:gd name="connsiteY43" fmla="*/ 1031501 h 1074786"/>
              <a:gd name="connsiteX44" fmla="*/ 1266093 w 1379716"/>
              <a:gd name="connsiteY44" fmla="*/ 1039617 h 1074786"/>
              <a:gd name="connsiteX45" fmla="*/ 1252566 w 1379716"/>
              <a:gd name="connsiteY45" fmla="*/ 1047733 h 1074786"/>
              <a:gd name="connsiteX46" fmla="*/ 1247155 w 1379716"/>
              <a:gd name="connsiteY46" fmla="*/ 1055849 h 1074786"/>
              <a:gd name="connsiteX47" fmla="*/ 1268798 w 1379716"/>
              <a:gd name="connsiteY47" fmla="*/ 1074786 h 1074786"/>
              <a:gd name="connsiteX48" fmla="*/ 1282325 w 1379716"/>
              <a:gd name="connsiteY48" fmla="*/ 1069375 h 1074786"/>
              <a:gd name="connsiteX49" fmla="*/ 1298557 w 1379716"/>
              <a:gd name="connsiteY49" fmla="*/ 1053143 h 1074786"/>
              <a:gd name="connsiteX50" fmla="*/ 1314789 w 1379716"/>
              <a:gd name="connsiteY50" fmla="*/ 1034206 h 1074786"/>
              <a:gd name="connsiteX51" fmla="*/ 1341842 w 1379716"/>
              <a:gd name="connsiteY51" fmla="*/ 1039617 h 1074786"/>
              <a:gd name="connsiteX52" fmla="*/ 1349958 w 1379716"/>
              <a:gd name="connsiteY52" fmla="*/ 1015269 h 1074786"/>
              <a:gd name="connsiteX53" fmla="*/ 1363484 w 1379716"/>
              <a:gd name="connsiteY53" fmla="*/ 980100 h 1074786"/>
              <a:gd name="connsiteX54" fmla="*/ 1355368 w 1379716"/>
              <a:gd name="connsiteY54" fmla="*/ 950341 h 1074786"/>
              <a:gd name="connsiteX55" fmla="*/ 1360779 w 1379716"/>
              <a:gd name="connsiteY55" fmla="*/ 925993 h 1074786"/>
              <a:gd name="connsiteX56" fmla="*/ 1368895 w 1379716"/>
              <a:gd name="connsiteY56" fmla="*/ 890824 h 1074786"/>
              <a:gd name="connsiteX57" fmla="*/ 1379716 w 1379716"/>
              <a:gd name="connsiteY57" fmla="*/ 831307 h 1074786"/>
              <a:gd name="connsiteX58" fmla="*/ 1377011 w 1379716"/>
              <a:gd name="connsiteY58" fmla="*/ 752852 h 1074786"/>
              <a:gd name="connsiteX59" fmla="*/ 1352663 w 1379716"/>
              <a:gd name="connsiteY59" fmla="*/ 674398 h 1074786"/>
              <a:gd name="connsiteX60" fmla="*/ 1325610 w 1379716"/>
              <a:gd name="connsiteY60" fmla="*/ 614881 h 1074786"/>
              <a:gd name="connsiteX61" fmla="*/ 1328315 w 1379716"/>
              <a:gd name="connsiteY61" fmla="*/ 604059 h 1074786"/>
              <a:gd name="connsiteX62" fmla="*/ 1306673 w 1379716"/>
              <a:gd name="connsiteY62" fmla="*/ 560774 h 1074786"/>
              <a:gd name="connsiteX63" fmla="*/ 1266093 w 1379716"/>
              <a:gd name="connsiteY63" fmla="*/ 509373 h 1074786"/>
              <a:gd name="connsiteX64" fmla="*/ 1195754 w 1379716"/>
              <a:gd name="connsiteY64" fmla="*/ 403865 h 1074786"/>
              <a:gd name="connsiteX65" fmla="*/ 1184933 w 1379716"/>
              <a:gd name="connsiteY65" fmla="*/ 379517 h 1074786"/>
              <a:gd name="connsiteX66" fmla="*/ 1203870 w 1379716"/>
              <a:gd name="connsiteY66" fmla="*/ 374107 h 1074786"/>
              <a:gd name="connsiteX67" fmla="*/ 1230923 w 1379716"/>
              <a:gd name="connsiteY67" fmla="*/ 393044 h 1074786"/>
              <a:gd name="connsiteX68" fmla="*/ 1257977 w 1379716"/>
              <a:gd name="connsiteY68" fmla="*/ 471499 h 1074786"/>
              <a:gd name="connsiteX69" fmla="*/ 1217397 w 1379716"/>
              <a:gd name="connsiteY69" fmla="*/ 363286 h 1074786"/>
              <a:gd name="connsiteX70" fmla="*/ 1138942 w 1379716"/>
              <a:gd name="connsiteY70" fmla="*/ 287536 h 1074786"/>
              <a:gd name="connsiteX71" fmla="*/ 1117300 w 1379716"/>
              <a:gd name="connsiteY71" fmla="*/ 225314 h 1074786"/>
              <a:gd name="connsiteX72" fmla="*/ 1076720 w 1379716"/>
              <a:gd name="connsiteY72" fmla="*/ 176618 h 1074786"/>
              <a:gd name="connsiteX73" fmla="*/ 1057783 w 1379716"/>
              <a:gd name="connsiteY73" fmla="*/ 130628 h 1074786"/>
              <a:gd name="connsiteX74" fmla="*/ 1028024 w 1379716"/>
              <a:gd name="connsiteY74" fmla="*/ 68405 h 1074786"/>
              <a:gd name="connsiteX75" fmla="*/ 1011792 w 1379716"/>
              <a:gd name="connsiteY75" fmla="*/ 81932 h 1074786"/>
              <a:gd name="connsiteX76" fmla="*/ 1017203 w 1379716"/>
              <a:gd name="connsiteY76" fmla="*/ 119806 h 1074786"/>
              <a:gd name="connsiteX77" fmla="*/ 1025319 w 1379716"/>
              <a:gd name="connsiteY77" fmla="*/ 149565 h 1074786"/>
              <a:gd name="connsiteX78" fmla="*/ 1025319 w 1379716"/>
              <a:gd name="connsiteY78" fmla="*/ 165797 h 1074786"/>
              <a:gd name="connsiteX79" fmla="*/ 995560 w 1379716"/>
              <a:gd name="connsiteY79" fmla="*/ 144154 h 1074786"/>
              <a:gd name="connsiteX80" fmla="*/ 990149 w 1379716"/>
              <a:gd name="connsiteY80" fmla="*/ 111690 h 1074786"/>
              <a:gd name="connsiteX81" fmla="*/ 987444 w 1379716"/>
              <a:gd name="connsiteY81" fmla="*/ 84637 h 1074786"/>
              <a:gd name="connsiteX82" fmla="*/ 1006381 w 1379716"/>
              <a:gd name="connsiteY82" fmla="*/ 54878 h 1074786"/>
              <a:gd name="connsiteX83" fmla="*/ 1022938 w 1379716"/>
              <a:gd name="connsiteY83" fmla="*/ 0 h 1074786"/>
              <a:gd name="connsiteX84" fmla="*/ 968507 w 1379716"/>
              <a:gd name="connsiteY84" fmla="*/ 14299 h 1074786"/>
              <a:gd name="connsiteX85" fmla="*/ 941454 w 1379716"/>
              <a:gd name="connsiteY85" fmla="*/ 772 h 1074786"/>
              <a:gd name="connsiteX86" fmla="*/ 917106 w 1379716"/>
              <a:gd name="connsiteY86" fmla="*/ 19709 h 1074786"/>
              <a:gd name="connsiteX87" fmla="*/ 911695 w 1379716"/>
              <a:gd name="connsiteY87" fmla="*/ 98164 h 1074786"/>
              <a:gd name="connsiteX88" fmla="*/ 862999 w 1379716"/>
              <a:gd name="connsiteY88" fmla="*/ 81932 h 1074786"/>
              <a:gd name="connsiteX89" fmla="*/ 465316 w 1379716"/>
              <a:gd name="connsiteY89" fmla="*/ 119806 h 1074786"/>
              <a:gd name="connsiteX90" fmla="*/ 392273 w 1379716"/>
              <a:gd name="connsiteY90" fmla="*/ 92753 h 1074786"/>
              <a:gd name="connsiteX91" fmla="*/ 0 w 1379716"/>
              <a:gd name="connsiteY91" fmla="*/ 184734 h 107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379716" h="1074786">
                <a:moveTo>
                  <a:pt x="0" y="184734"/>
                </a:moveTo>
                <a:lnTo>
                  <a:pt x="27054" y="303768"/>
                </a:lnTo>
                <a:lnTo>
                  <a:pt x="48696" y="295652"/>
                </a:lnTo>
                <a:lnTo>
                  <a:pt x="64928" y="279420"/>
                </a:lnTo>
                <a:lnTo>
                  <a:pt x="70339" y="246957"/>
                </a:lnTo>
                <a:lnTo>
                  <a:pt x="105508" y="246957"/>
                </a:lnTo>
                <a:lnTo>
                  <a:pt x="135267" y="265894"/>
                </a:lnTo>
                <a:lnTo>
                  <a:pt x="208310" y="238841"/>
                </a:lnTo>
                <a:lnTo>
                  <a:pt x="257006" y="257778"/>
                </a:lnTo>
                <a:lnTo>
                  <a:pt x="281354" y="257778"/>
                </a:lnTo>
                <a:lnTo>
                  <a:pt x="327345" y="244251"/>
                </a:lnTo>
                <a:lnTo>
                  <a:pt x="348987" y="268599"/>
                </a:lnTo>
                <a:lnTo>
                  <a:pt x="351693" y="292947"/>
                </a:lnTo>
                <a:lnTo>
                  <a:pt x="373335" y="298358"/>
                </a:lnTo>
                <a:lnTo>
                  <a:pt x="416621" y="338938"/>
                </a:lnTo>
                <a:lnTo>
                  <a:pt x="435558" y="320000"/>
                </a:lnTo>
                <a:lnTo>
                  <a:pt x="478843" y="322706"/>
                </a:lnTo>
                <a:lnTo>
                  <a:pt x="541065" y="279420"/>
                </a:lnTo>
                <a:lnTo>
                  <a:pt x="554592" y="246957"/>
                </a:lnTo>
                <a:lnTo>
                  <a:pt x="578940" y="228019"/>
                </a:lnTo>
                <a:lnTo>
                  <a:pt x="646573" y="238841"/>
                </a:lnTo>
                <a:lnTo>
                  <a:pt x="692564" y="265894"/>
                </a:lnTo>
                <a:lnTo>
                  <a:pt x="711501" y="325411"/>
                </a:lnTo>
                <a:lnTo>
                  <a:pt x="825125" y="376812"/>
                </a:lnTo>
                <a:lnTo>
                  <a:pt x="854883" y="436329"/>
                </a:lnTo>
                <a:lnTo>
                  <a:pt x="862999" y="568890"/>
                </a:lnTo>
                <a:lnTo>
                  <a:pt x="887347" y="612175"/>
                </a:lnTo>
                <a:lnTo>
                  <a:pt x="906284" y="593238"/>
                </a:lnTo>
                <a:lnTo>
                  <a:pt x="933338" y="625702"/>
                </a:lnTo>
                <a:lnTo>
                  <a:pt x="919811" y="663577"/>
                </a:lnTo>
                <a:lnTo>
                  <a:pt x="919811" y="685219"/>
                </a:lnTo>
                <a:lnTo>
                  <a:pt x="1009087" y="774495"/>
                </a:lnTo>
                <a:lnTo>
                  <a:pt x="1022613" y="755558"/>
                </a:lnTo>
                <a:lnTo>
                  <a:pt x="1030729" y="755558"/>
                </a:lnTo>
                <a:lnTo>
                  <a:pt x="1038845" y="788022"/>
                </a:lnTo>
                <a:lnTo>
                  <a:pt x="1068604" y="820486"/>
                </a:lnTo>
                <a:lnTo>
                  <a:pt x="1068604" y="844833"/>
                </a:lnTo>
                <a:lnTo>
                  <a:pt x="1106478" y="882708"/>
                </a:lnTo>
                <a:lnTo>
                  <a:pt x="1120005" y="923288"/>
                </a:lnTo>
                <a:lnTo>
                  <a:pt x="1152469" y="944930"/>
                </a:lnTo>
                <a:lnTo>
                  <a:pt x="1176817" y="942225"/>
                </a:lnTo>
                <a:lnTo>
                  <a:pt x="1211986" y="999037"/>
                </a:lnTo>
                <a:lnTo>
                  <a:pt x="1241745" y="1015269"/>
                </a:lnTo>
                <a:lnTo>
                  <a:pt x="1260682" y="1031501"/>
                </a:lnTo>
                <a:lnTo>
                  <a:pt x="1266093" y="1039617"/>
                </a:lnTo>
                <a:lnTo>
                  <a:pt x="1252566" y="1047733"/>
                </a:lnTo>
                <a:lnTo>
                  <a:pt x="1247155" y="1055849"/>
                </a:lnTo>
                <a:lnTo>
                  <a:pt x="1268798" y="1074786"/>
                </a:lnTo>
                <a:lnTo>
                  <a:pt x="1282325" y="1069375"/>
                </a:lnTo>
                <a:lnTo>
                  <a:pt x="1298557" y="1053143"/>
                </a:lnTo>
                <a:lnTo>
                  <a:pt x="1314789" y="1034206"/>
                </a:lnTo>
                <a:lnTo>
                  <a:pt x="1341842" y="1039617"/>
                </a:lnTo>
                <a:lnTo>
                  <a:pt x="1349958" y="1015269"/>
                </a:lnTo>
                <a:lnTo>
                  <a:pt x="1363484" y="980100"/>
                </a:lnTo>
                <a:lnTo>
                  <a:pt x="1355368" y="950341"/>
                </a:lnTo>
                <a:lnTo>
                  <a:pt x="1360779" y="925993"/>
                </a:lnTo>
                <a:lnTo>
                  <a:pt x="1368895" y="890824"/>
                </a:lnTo>
                <a:lnTo>
                  <a:pt x="1379716" y="831307"/>
                </a:lnTo>
                <a:cubicBezTo>
                  <a:pt x="1378814" y="805155"/>
                  <a:pt x="1377913" y="779004"/>
                  <a:pt x="1377011" y="752852"/>
                </a:cubicBezTo>
                <a:lnTo>
                  <a:pt x="1352663" y="674398"/>
                </a:lnTo>
                <a:lnTo>
                  <a:pt x="1325610" y="614881"/>
                </a:lnTo>
                <a:lnTo>
                  <a:pt x="1328315" y="604059"/>
                </a:lnTo>
                <a:lnTo>
                  <a:pt x="1306673" y="560774"/>
                </a:lnTo>
                <a:lnTo>
                  <a:pt x="1266093" y="509373"/>
                </a:lnTo>
                <a:lnTo>
                  <a:pt x="1195754" y="403865"/>
                </a:lnTo>
                <a:lnTo>
                  <a:pt x="1184933" y="379517"/>
                </a:lnTo>
                <a:lnTo>
                  <a:pt x="1203870" y="374107"/>
                </a:lnTo>
                <a:lnTo>
                  <a:pt x="1230923" y="393044"/>
                </a:lnTo>
                <a:lnTo>
                  <a:pt x="1257977" y="471499"/>
                </a:lnTo>
                <a:lnTo>
                  <a:pt x="1217397" y="363286"/>
                </a:lnTo>
                <a:lnTo>
                  <a:pt x="1138942" y="287536"/>
                </a:lnTo>
                <a:lnTo>
                  <a:pt x="1117300" y="225314"/>
                </a:lnTo>
                <a:lnTo>
                  <a:pt x="1076720" y="176618"/>
                </a:lnTo>
                <a:lnTo>
                  <a:pt x="1057783" y="130628"/>
                </a:lnTo>
                <a:lnTo>
                  <a:pt x="1028024" y="68405"/>
                </a:lnTo>
                <a:lnTo>
                  <a:pt x="1011792" y="81932"/>
                </a:lnTo>
                <a:lnTo>
                  <a:pt x="1017203" y="119806"/>
                </a:lnTo>
                <a:lnTo>
                  <a:pt x="1025319" y="149565"/>
                </a:lnTo>
                <a:lnTo>
                  <a:pt x="1025319" y="165797"/>
                </a:lnTo>
                <a:lnTo>
                  <a:pt x="995560" y="144154"/>
                </a:lnTo>
                <a:lnTo>
                  <a:pt x="990149" y="111690"/>
                </a:lnTo>
                <a:lnTo>
                  <a:pt x="987444" y="84637"/>
                </a:lnTo>
                <a:lnTo>
                  <a:pt x="1006381" y="54878"/>
                </a:lnTo>
                <a:lnTo>
                  <a:pt x="1022938" y="0"/>
                </a:lnTo>
                <a:lnTo>
                  <a:pt x="968507" y="14299"/>
                </a:lnTo>
                <a:lnTo>
                  <a:pt x="941454" y="772"/>
                </a:lnTo>
                <a:lnTo>
                  <a:pt x="917106" y="19709"/>
                </a:lnTo>
                <a:lnTo>
                  <a:pt x="911695" y="98164"/>
                </a:lnTo>
                <a:lnTo>
                  <a:pt x="862999" y="81932"/>
                </a:lnTo>
                <a:lnTo>
                  <a:pt x="465316" y="119806"/>
                </a:lnTo>
                <a:lnTo>
                  <a:pt x="392273" y="92753"/>
                </a:lnTo>
                <a:lnTo>
                  <a:pt x="0" y="184734"/>
                </a:lnTo>
                <a:close/>
              </a:path>
            </a:pathLst>
          </a:custGeom>
          <a:solidFill>
            <a:srgbClr val="CC0000"/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6213189" y="3456294"/>
            <a:ext cx="1368245" cy="767654"/>
          </a:xfrm>
          <a:custGeom>
            <a:avLst/>
            <a:gdLst>
              <a:gd name="connsiteX0" fmla="*/ 360608 w 1311069"/>
              <a:gd name="connsiteY0" fmla="*/ 293638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93638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1761 w 1311069"/>
              <a:gd name="connsiteY71" fmla="*/ 26346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935101 w 1311069"/>
              <a:gd name="connsiteY71" fmla="*/ 88218 h 698035"/>
              <a:gd name="connsiteX72" fmla="*/ 360608 w 1311069"/>
              <a:gd name="connsiteY72" fmla="*/ 279360 h 698035"/>
              <a:gd name="connsiteX0" fmla="*/ 372512 w 1322973"/>
              <a:gd name="connsiteY0" fmla="*/ 279360 h 698035"/>
              <a:gd name="connsiteX1" fmla="*/ 372512 w 1322973"/>
              <a:gd name="connsiteY1" fmla="*/ 355457 h 698035"/>
              <a:gd name="connsiteX2" fmla="*/ 336451 w 1322973"/>
              <a:gd name="connsiteY2" fmla="*/ 381215 h 698035"/>
              <a:gd name="connsiteX3" fmla="*/ 297815 w 1322973"/>
              <a:gd name="connsiteY3" fmla="*/ 381215 h 698035"/>
              <a:gd name="connsiteX4" fmla="*/ 269481 w 1322973"/>
              <a:gd name="connsiteY4" fmla="*/ 435306 h 698035"/>
              <a:gd name="connsiteX5" fmla="*/ 210238 w 1322973"/>
              <a:gd name="connsiteY5" fmla="*/ 435306 h 698035"/>
              <a:gd name="connsiteX6" fmla="*/ 194784 w 1322973"/>
              <a:gd name="connsiteY6" fmla="*/ 489397 h 698035"/>
              <a:gd name="connsiteX7" fmla="*/ 166450 w 1322973"/>
              <a:gd name="connsiteY7" fmla="*/ 515155 h 698035"/>
              <a:gd name="connsiteX8" fmla="*/ 114935 w 1322973"/>
              <a:gd name="connsiteY8" fmla="*/ 543489 h 698035"/>
              <a:gd name="connsiteX9" fmla="*/ 55692 w 1322973"/>
              <a:gd name="connsiteY9" fmla="*/ 592428 h 698035"/>
              <a:gd name="connsiteX10" fmla="*/ 42813 w 1322973"/>
              <a:gd name="connsiteY10" fmla="*/ 638792 h 698035"/>
              <a:gd name="connsiteX11" fmla="*/ 0 w 1322973"/>
              <a:gd name="connsiteY11" fmla="*/ 664550 h 698035"/>
              <a:gd name="connsiteX12" fmla="*/ 27358 w 1322973"/>
              <a:gd name="connsiteY12" fmla="*/ 698035 h 698035"/>
              <a:gd name="connsiteX13" fmla="*/ 197359 w 1322973"/>
              <a:gd name="connsiteY13" fmla="*/ 664550 h 698035"/>
              <a:gd name="connsiteX14" fmla="*/ 382815 w 1322973"/>
              <a:gd name="connsiteY14" fmla="*/ 569246 h 698035"/>
              <a:gd name="connsiteX15" fmla="*/ 516756 w 1322973"/>
              <a:gd name="connsiteY15" fmla="*/ 558943 h 698035"/>
              <a:gd name="connsiteX16" fmla="*/ 601756 w 1322973"/>
              <a:gd name="connsiteY16" fmla="*/ 600156 h 698035"/>
              <a:gd name="connsiteX17" fmla="*/ 761454 w 1322973"/>
              <a:gd name="connsiteY17" fmla="*/ 546064 h 698035"/>
              <a:gd name="connsiteX18" fmla="*/ 957213 w 1322973"/>
              <a:gd name="connsiteY18" fmla="*/ 677429 h 698035"/>
              <a:gd name="connsiteX19" fmla="*/ 988122 w 1322973"/>
              <a:gd name="connsiteY19" fmla="*/ 651671 h 698035"/>
              <a:gd name="connsiteX20" fmla="*/ 1021607 w 1322973"/>
              <a:gd name="connsiteY20" fmla="*/ 631065 h 698035"/>
              <a:gd name="connsiteX21" fmla="*/ 1062820 w 1322973"/>
              <a:gd name="connsiteY21" fmla="*/ 582125 h 698035"/>
              <a:gd name="connsiteX22" fmla="*/ 1083426 w 1322973"/>
              <a:gd name="connsiteY22" fmla="*/ 530610 h 698035"/>
              <a:gd name="connsiteX23" fmla="*/ 1127214 w 1322973"/>
              <a:gd name="connsiteY23" fmla="*/ 463640 h 698035"/>
              <a:gd name="connsiteX24" fmla="*/ 1163275 w 1322973"/>
              <a:gd name="connsiteY24" fmla="*/ 422427 h 698035"/>
              <a:gd name="connsiteX25" fmla="*/ 1201912 w 1322973"/>
              <a:gd name="connsiteY25" fmla="*/ 412124 h 698035"/>
              <a:gd name="connsiteX26" fmla="*/ 1243124 w 1322973"/>
              <a:gd name="connsiteY26" fmla="*/ 381215 h 698035"/>
              <a:gd name="connsiteX27" fmla="*/ 1250851 w 1322973"/>
              <a:gd name="connsiteY27" fmla="*/ 340002 h 698035"/>
              <a:gd name="connsiteX28" fmla="*/ 1235397 w 1322973"/>
              <a:gd name="connsiteY28" fmla="*/ 337427 h 698035"/>
              <a:gd name="connsiteX29" fmla="*/ 1209639 w 1322973"/>
              <a:gd name="connsiteY29" fmla="*/ 352881 h 698035"/>
              <a:gd name="connsiteX30" fmla="*/ 1196760 w 1322973"/>
              <a:gd name="connsiteY30" fmla="*/ 370912 h 698035"/>
              <a:gd name="connsiteX31" fmla="*/ 1171002 w 1322973"/>
              <a:gd name="connsiteY31" fmla="*/ 378639 h 698035"/>
              <a:gd name="connsiteX32" fmla="*/ 1150396 w 1322973"/>
              <a:gd name="connsiteY32" fmla="*/ 370912 h 698035"/>
              <a:gd name="connsiteX33" fmla="*/ 1145245 w 1322973"/>
              <a:gd name="connsiteY33" fmla="*/ 358033 h 698035"/>
              <a:gd name="connsiteX34" fmla="*/ 1158123 w 1322973"/>
              <a:gd name="connsiteY34" fmla="*/ 350305 h 698035"/>
              <a:gd name="connsiteX35" fmla="*/ 1176154 w 1322973"/>
              <a:gd name="connsiteY35" fmla="*/ 352881 h 698035"/>
              <a:gd name="connsiteX36" fmla="*/ 1189033 w 1322973"/>
              <a:gd name="connsiteY36" fmla="*/ 352881 h 698035"/>
              <a:gd name="connsiteX37" fmla="*/ 1196760 w 1322973"/>
              <a:gd name="connsiteY37" fmla="*/ 332275 h 698035"/>
              <a:gd name="connsiteX38" fmla="*/ 1199336 w 1322973"/>
              <a:gd name="connsiteY38" fmla="*/ 306517 h 698035"/>
              <a:gd name="connsiteX39" fmla="*/ 1181305 w 1322973"/>
              <a:gd name="connsiteY39" fmla="*/ 303941 h 698035"/>
              <a:gd name="connsiteX40" fmla="*/ 1150396 w 1322973"/>
              <a:gd name="connsiteY40" fmla="*/ 301366 h 698035"/>
              <a:gd name="connsiteX41" fmla="*/ 1134941 w 1322973"/>
              <a:gd name="connsiteY41" fmla="*/ 293638 h 698035"/>
              <a:gd name="connsiteX42" fmla="*/ 1147820 w 1322973"/>
              <a:gd name="connsiteY42" fmla="*/ 273032 h 698035"/>
              <a:gd name="connsiteX43" fmla="*/ 1168427 w 1322973"/>
              <a:gd name="connsiteY43" fmla="*/ 273032 h 698035"/>
              <a:gd name="connsiteX44" fmla="*/ 1183881 w 1322973"/>
              <a:gd name="connsiteY44" fmla="*/ 260153 h 698035"/>
              <a:gd name="connsiteX45" fmla="*/ 1207063 w 1322973"/>
              <a:gd name="connsiteY45" fmla="*/ 244699 h 698035"/>
              <a:gd name="connsiteX46" fmla="*/ 1232821 w 1322973"/>
              <a:gd name="connsiteY46" fmla="*/ 262729 h 698035"/>
              <a:gd name="connsiteX47" fmla="*/ 1263730 w 1322973"/>
              <a:gd name="connsiteY47" fmla="*/ 252426 h 698035"/>
              <a:gd name="connsiteX48" fmla="*/ 1281761 w 1322973"/>
              <a:gd name="connsiteY48" fmla="*/ 226668 h 698035"/>
              <a:gd name="connsiteX49" fmla="*/ 1304943 w 1322973"/>
              <a:gd name="connsiteY49" fmla="*/ 190607 h 698035"/>
              <a:gd name="connsiteX50" fmla="*/ 1292064 w 1322973"/>
              <a:gd name="connsiteY50" fmla="*/ 136516 h 698035"/>
              <a:gd name="connsiteX51" fmla="*/ 1268882 w 1322973"/>
              <a:gd name="connsiteY51" fmla="*/ 123637 h 698035"/>
              <a:gd name="connsiteX52" fmla="*/ 1258579 w 1322973"/>
              <a:gd name="connsiteY52" fmla="*/ 149395 h 698035"/>
              <a:gd name="connsiteX53" fmla="*/ 1253427 w 1322973"/>
              <a:gd name="connsiteY53" fmla="*/ 167425 h 698035"/>
              <a:gd name="connsiteX54" fmla="*/ 1212215 w 1322973"/>
              <a:gd name="connsiteY54" fmla="*/ 154547 h 698035"/>
              <a:gd name="connsiteX55" fmla="*/ 1173578 w 1322973"/>
              <a:gd name="connsiteY55" fmla="*/ 162274 h 698035"/>
              <a:gd name="connsiteX56" fmla="*/ 1150396 w 1322973"/>
              <a:gd name="connsiteY56" fmla="*/ 177729 h 698035"/>
              <a:gd name="connsiteX57" fmla="*/ 1140093 w 1322973"/>
              <a:gd name="connsiteY57" fmla="*/ 151971 h 698035"/>
              <a:gd name="connsiteX58" fmla="*/ 1122063 w 1322973"/>
              <a:gd name="connsiteY58" fmla="*/ 123637 h 698035"/>
              <a:gd name="connsiteX59" fmla="*/ 1142669 w 1322973"/>
              <a:gd name="connsiteY59" fmla="*/ 110758 h 698035"/>
              <a:gd name="connsiteX60" fmla="*/ 1171002 w 1322973"/>
              <a:gd name="connsiteY60" fmla="*/ 131365 h 698035"/>
              <a:gd name="connsiteX61" fmla="*/ 1191608 w 1322973"/>
              <a:gd name="connsiteY61" fmla="*/ 121061 h 698035"/>
              <a:gd name="connsiteX62" fmla="*/ 1207063 w 1322973"/>
              <a:gd name="connsiteY62" fmla="*/ 118486 h 698035"/>
              <a:gd name="connsiteX63" fmla="*/ 1232821 w 1322973"/>
              <a:gd name="connsiteY63" fmla="*/ 95304 h 698035"/>
              <a:gd name="connsiteX64" fmla="*/ 1245700 w 1322973"/>
              <a:gd name="connsiteY64" fmla="*/ 95304 h 698035"/>
              <a:gd name="connsiteX65" fmla="*/ 1243124 w 1322973"/>
              <a:gd name="connsiteY65" fmla="*/ 74698 h 698035"/>
              <a:gd name="connsiteX66" fmla="*/ 1227669 w 1322973"/>
              <a:gd name="connsiteY66" fmla="*/ 28334 h 698035"/>
              <a:gd name="connsiteX67" fmla="*/ 1235397 w 1322973"/>
              <a:gd name="connsiteY67" fmla="*/ 25758 h 698035"/>
              <a:gd name="connsiteX68" fmla="*/ 1315246 w 1322973"/>
              <a:gd name="connsiteY68" fmla="*/ 121061 h 698035"/>
              <a:gd name="connsiteX69" fmla="*/ 1322973 w 1322973"/>
              <a:gd name="connsiteY69" fmla="*/ 115910 h 698035"/>
              <a:gd name="connsiteX70" fmla="*/ 1222518 w 1322973"/>
              <a:gd name="connsiteY70" fmla="*/ 0 h 698035"/>
              <a:gd name="connsiteX71" fmla="*/ 947005 w 1322973"/>
              <a:gd name="connsiteY71" fmla="*/ 88218 h 698035"/>
              <a:gd name="connsiteX72" fmla="*/ 372512 w 1322973"/>
              <a:gd name="connsiteY72" fmla="*/ 279360 h 69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322973" h="698035">
                <a:moveTo>
                  <a:pt x="372512" y="279360"/>
                </a:moveTo>
                <a:lnTo>
                  <a:pt x="372512" y="355457"/>
                </a:lnTo>
                <a:lnTo>
                  <a:pt x="336451" y="381215"/>
                </a:lnTo>
                <a:lnTo>
                  <a:pt x="297815" y="381215"/>
                </a:lnTo>
                <a:lnTo>
                  <a:pt x="269481" y="435306"/>
                </a:lnTo>
                <a:lnTo>
                  <a:pt x="210238" y="435306"/>
                </a:lnTo>
                <a:lnTo>
                  <a:pt x="194784" y="489397"/>
                </a:lnTo>
                <a:lnTo>
                  <a:pt x="166450" y="515155"/>
                </a:lnTo>
                <a:lnTo>
                  <a:pt x="114935" y="543489"/>
                </a:lnTo>
                <a:lnTo>
                  <a:pt x="55692" y="592428"/>
                </a:lnTo>
                <a:lnTo>
                  <a:pt x="42813" y="638792"/>
                </a:lnTo>
                <a:lnTo>
                  <a:pt x="0" y="664550"/>
                </a:lnTo>
                <a:lnTo>
                  <a:pt x="27358" y="698035"/>
                </a:lnTo>
                <a:lnTo>
                  <a:pt x="197359" y="664550"/>
                </a:lnTo>
                <a:lnTo>
                  <a:pt x="382815" y="569246"/>
                </a:lnTo>
                <a:lnTo>
                  <a:pt x="516756" y="558943"/>
                </a:lnTo>
                <a:lnTo>
                  <a:pt x="601756" y="600156"/>
                </a:lnTo>
                <a:lnTo>
                  <a:pt x="761454" y="546064"/>
                </a:lnTo>
                <a:lnTo>
                  <a:pt x="957213" y="677429"/>
                </a:lnTo>
                <a:lnTo>
                  <a:pt x="988122" y="651671"/>
                </a:lnTo>
                <a:lnTo>
                  <a:pt x="1021607" y="631065"/>
                </a:lnTo>
                <a:lnTo>
                  <a:pt x="1062820" y="582125"/>
                </a:lnTo>
                <a:lnTo>
                  <a:pt x="1083426" y="530610"/>
                </a:lnTo>
                <a:lnTo>
                  <a:pt x="1127214" y="463640"/>
                </a:lnTo>
                <a:lnTo>
                  <a:pt x="1163275" y="422427"/>
                </a:lnTo>
                <a:lnTo>
                  <a:pt x="1201912" y="412124"/>
                </a:lnTo>
                <a:lnTo>
                  <a:pt x="1243124" y="381215"/>
                </a:lnTo>
                <a:lnTo>
                  <a:pt x="1250851" y="340002"/>
                </a:lnTo>
                <a:lnTo>
                  <a:pt x="1235397" y="337427"/>
                </a:lnTo>
                <a:lnTo>
                  <a:pt x="1209639" y="352881"/>
                </a:lnTo>
                <a:lnTo>
                  <a:pt x="1196760" y="370912"/>
                </a:lnTo>
                <a:lnTo>
                  <a:pt x="1171002" y="378639"/>
                </a:lnTo>
                <a:lnTo>
                  <a:pt x="1150396" y="370912"/>
                </a:lnTo>
                <a:lnTo>
                  <a:pt x="1145245" y="358033"/>
                </a:lnTo>
                <a:lnTo>
                  <a:pt x="1158123" y="350305"/>
                </a:lnTo>
                <a:lnTo>
                  <a:pt x="1176154" y="352881"/>
                </a:lnTo>
                <a:lnTo>
                  <a:pt x="1189033" y="352881"/>
                </a:lnTo>
                <a:lnTo>
                  <a:pt x="1196760" y="332275"/>
                </a:lnTo>
                <a:lnTo>
                  <a:pt x="1199336" y="306517"/>
                </a:lnTo>
                <a:lnTo>
                  <a:pt x="1181305" y="303941"/>
                </a:lnTo>
                <a:lnTo>
                  <a:pt x="1150396" y="301366"/>
                </a:lnTo>
                <a:lnTo>
                  <a:pt x="1134941" y="293638"/>
                </a:lnTo>
                <a:lnTo>
                  <a:pt x="1147820" y="273032"/>
                </a:lnTo>
                <a:lnTo>
                  <a:pt x="1168427" y="273032"/>
                </a:lnTo>
                <a:lnTo>
                  <a:pt x="1183881" y="260153"/>
                </a:lnTo>
                <a:lnTo>
                  <a:pt x="1207063" y="244699"/>
                </a:lnTo>
                <a:lnTo>
                  <a:pt x="1232821" y="262729"/>
                </a:lnTo>
                <a:lnTo>
                  <a:pt x="1263730" y="252426"/>
                </a:lnTo>
                <a:lnTo>
                  <a:pt x="1281761" y="226668"/>
                </a:lnTo>
                <a:lnTo>
                  <a:pt x="1304943" y="190607"/>
                </a:lnTo>
                <a:lnTo>
                  <a:pt x="1292064" y="136516"/>
                </a:lnTo>
                <a:lnTo>
                  <a:pt x="1268882" y="123637"/>
                </a:lnTo>
                <a:lnTo>
                  <a:pt x="1258579" y="149395"/>
                </a:lnTo>
                <a:lnTo>
                  <a:pt x="1253427" y="167425"/>
                </a:lnTo>
                <a:lnTo>
                  <a:pt x="1212215" y="154547"/>
                </a:lnTo>
                <a:lnTo>
                  <a:pt x="1173578" y="162274"/>
                </a:lnTo>
                <a:lnTo>
                  <a:pt x="1150396" y="177729"/>
                </a:lnTo>
                <a:lnTo>
                  <a:pt x="1140093" y="151971"/>
                </a:lnTo>
                <a:lnTo>
                  <a:pt x="1122063" y="123637"/>
                </a:lnTo>
                <a:lnTo>
                  <a:pt x="1142669" y="110758"/>
                </a:lnTo>
                <a:lnTo>
                  <a:pt x="1171002" y="131365"/>
                </a:lnTo>
                <a:lnTo>
                  <a:pt x="1191608" y="121061"/>
                </a:lnTo>
                <a:lnTo>
                  <a:pt x="1207063" y="118486"/>
                </a:lnTo>
                <a:lnTo>
                  <a:pt x="1232821" y="95304"/>
                </a:lnTo>
                <a:lnTo>
                  <a:pt x="1245700" y="95304"/>
                </a:lnTo>
                <a:lnTo>
                  <a:pt x="1243124" y="74698"/>
                </a:lnTo>
                <a:lnTo>
                  <a:pt x="1227669" y="28334"/>
                </a:lnTo>
                <a:lnTo>
                  <a:pt x="1235397" y="25758"/>
                </a:lnTo>
                <a:lnTo>
                  <a:pt x="1315246" y="121061"/>
                </a:lnTo>
                <a:lnTo>
                  <a:pt x="1322973" y="115910"/>
                </a:lnTo>
                <a:lnTo>
                  <a:pt x="1222518" y="0"/>
                </a:lnTo>
                <a:lnTo>
                  <a:pt x="947005" y="88218"/>
                </a:lnTo>
                <a:lnTo>
                  <a:pt x="372512" y="279360"/>
                </a:lnTo>
                <a:close/>
              </a:path>
            </a:pathLst>
          </a:custGeom>
          <a:solidFill>
            <a:srgbClr val="CC0000"/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7592980" y="957678"/>
            <a:ext cx="569967" cy="940376"/>
          </a:xfrm>
          <a:custGeom>
            <a:avLst/>
            <a:gdLst>
              <a:gd name="connsiteX0" fmla="*/ 57620 w 541125"/>
              <a:gd name="connsiteY0" fmla="*/ 40084 h 856781"/>
              <a:gd name="connsiteX1" fmla="*/ 45094 w 541125"/>
              <a:gd name="connsiteY1" fmla="*/ 125261 h 856781"/>
              <a:gd name="connsiteX2" fmla="*/ 25053 w 541125"/>
              <a:gd name="connsiteY2" fmla="*/ 195406 h 856781"/>
              <a:gd name="connsiteX3" fmla="*/ 32568 w 541125"/>
              <a:gd name="connsiteY3" fmla="*/ 255531 h 856781"/>
              <a:gd name="connsiteX4" fmla="*/ 35073 w 541125"/>
              <a:gd name="connsiteY4" fmla="*/ 333193 h 856781"/>
              <a:gd name="connsiteX5" fmla="*/ 37579 w 541125"/>
              <a:gd name="connsiteY5" fmla="*/ 393318 h 856781"/>
              <a:gd name="connsiteX6" fmla="*/ 15032 w 541125"/>
              <a:gd name="connsiteY6" fmla="*/ 428391 h 856781"/>
              <a:gd name="connsiteX7" fmla="*/ 27558 w 541125"/>
              <a:gd name="connsiteY7" fmla="*/ 460958 h 856781"/>
              <a:gd name="connsiteX8" fmla="*/ 0 w 541125"/>
              <a:gd name="connsiteY8" fmla="*/ 506052 h 856781"/>
              <a:gd name="connsiteX9" fmla="*/ 135282 w 541125"/>
              <a:gd name="connsiteY9" fmla="*/ 809182 h 856781"/>
              <a:gd name="connsiteX10" fmla="*/ 160334 w 541125"/>
              <a:gd name="connsiteY10" fmla="*/ 844255 h 856781"/>
              <a:gd name="connsiteX11" fmla="*/ 182880 w 541125"/>
              <a:gd name="connsiteY11" fmla="*/ 856781 h 856781"/>
              <a:gd name="connsiteX12" fmla="*/ 202922 w 541125"/>
              <a:gd name="connsiteY12" fmla="*/ 794151 h 856781"/>
              <a:gd name="connsiteX13" fmla="*/ 207933 w 541125"/>
              <a:gd name="connsiteY13" fmla="*/ 761583 h 856781"/>
              <a:gd name="connsiteX14" fmla="*/ 237995 w 541125"/>
              <a:gd name="connsiteY14" fmla="*/ 721500 h 856781"/>
              <a:gd name="connsiteX15" fmla="*/ 225469 w 541125"/>
              <a:gd name="connsiteY15" fmla="*/ 701458 h 856781"/>
              <a:gd name="connsiteX16" fmla="*/ 258037 w 541125"/>
              <a:gd name="connsiteY16" fmla="*/ 673901 h 856781"/>
              <a:gd name="connsiteX17" fmla="*/ 288099 w 541125"/>
              <a:gd name="connsiteY17" fmla="*/ 666385 h 856781"/>
              <a:gd name="connsiteX18" fmla="*/ 293110 w 541125"/>
              <a:gd name="connsiteY18" fmla="*/ 628807 h 856781"/>
              <a:gd name="connsiteX19" fmla="*/ 323172 w 541125"/>
              <a:gd name="connsiteY19" fmla="*/ 606260 h 856781"/>
              <a:gd name="connsiteX20" fmla="*/ 338203 w 541125"/>
              <a:gd name="connsiteY20" fmla="*/ 563672 h 856781"/>
              <a:gd name="connsiteX21" fmla="*/ 328182 w 541125"/>
              <a:gd name="connsiteY21" fmla="*/ 513568 h 856781"/>
              <a:gd name="connsiteX22" fmla="*/ 343214 w 541125"/>
              <a:gd name="connsiteY22" fmla="*/ 498536 h 856781"/>
              <a:gd name="connsiteX23" fmla="*/ 365760 w 541125"/>
              <a:gd name="connsiteY23" fmla="*/ 528599 h 856781"/>
              <a:gd name="connsiteX24" fmla="*/ 385802 w 541125"/>
              <a:gd name="connsiteY24" fmla="*/ 543630 h 856781"/>
              <a:gd name="connsiteX25" fmla="*/ 388307 w 541125"/>
              <a:gd name="connsiteY25" fmla="*/ 493526 h 856781"/>
              <a:gd name="connsiteX26" fmla="*/ 420875 w 541125"/>
              <a:gd name="connsiteY26" fmla="*/ 468474 h 856781"/>
              <a:gd name="connsiteX27" fmla="*/ 430896 w 541125"/>
              <a:gd name="connsiteY27" fmla="*/ 465969 h 856781"/>
              <a:gd name="connsiteX28" fmla="*/ 523588 w 541125"/>
              <a:gd name="connsiteY28" fmla="*/ 368266 h 856781"/>
              <a:gd name="connsiteX29" fmla="*/ 526094 w 541125"/>
              <a:gd name="connsiteY29" fmla="*/ 348224 h 856781"/>
              <a:gd name="connsiteX30" fmla="*/ 541125 w 541125"/>
              <a:gd name="connsiteY30" fmla="*/ 330688 h 856781"/>
              <a:gd name="connsiteX31" fmla="*/ 493526 w 541125"/>
              <a:gd name="connsiteY31" fmla="*/ 285594 h 856781"/>
              <a:gd name="connsiteX32" fmla="*/ 460958 w 541125"/>
              <a:gd name="connsiteY32" fmla="*/ 278078 h 856781"/>
              <a:gd name="connsiteX33" fmla="*/ 443422 w 541125"/>
              <a:gd name="connsiteY33" fmla="*/ 275573 h 856781"/>
              <a:gd name="connsiteX34" fmla="*/ 420875 w 541125"/>
              <a:gd name="connsiteY34" fmla="*/ 265552 h 856781"/>
              <a:gd name="connsiteX35" fmla="*/ 405844 w 541125"/>
              <a:gd name="connsiteY35" fmla="*/ 237995 h 856781"/>
              <a:gd name="connsiteX36" fmla="*/ 393318 w 541125"/>
              <a:gd name="connsiteY36" fmla="*/ 230479 h 856781"/>
              <a:gd name="connsiteX37" fmla="*/ 365760 w 541125"/>
              <a:gd name="connsiteY37" fmla="*/ 237995 h 856781"/>
              <a:gd name="connsiteX38" fmla="*/ 353234 w 541125"/>
              <a:gd name="connsiteY38" fmla="*/ 222964 h 856781"/>
              <a:gd name="connsiteX39" fmla="*/ 315656 w 541125"/>
              <a:gd name="connsiteY39" fmla="*/ 117745 h 856781"/>
              <a:gd name="connsiteX40" fmla="*/ 293110 w 541125"/>
              <a:gd name="connsiteY40" fmla="*/ 87683 h 856781"/>
              <a:gd name="connsiteX41" fmla="*/ 268057 w 541125"/>
              <a:gd name="connsiteY41" fmla="*/ 35073 h 856781"/>
              <a:gd name="connsiteX42" fmla="*/ 248016 w 541125"/>
              <a:gd name="connsiteY42" fmla="*/ 2506 h 856781"/>
              <a:gd name="connsiteX43" fmla="*/ 195407 w 541125"/>
              <a:gd name="connsiteY43" fmla="*/ 0 h 856781"/>
              <a:gd name="connsiteX44" fmla="*/ 165344 w 541125"/>
              <a:gd name="connsiteY44" fmla="*/ 20042 h 856781"/>
              <a:gd name="connsiteX45" fmla="*/ 147808 w 541125"/>
              <a:gd name="connsiteY45" fmla="*/ 42589 h 856781"/>
              <a:gd name="connsiteX46" fmla="*/ 120250 w 541125"/>
              <a:gd name="connsiteY46" fmla="*/ 62631 h 856781"/>
              <a:gd name="connsiteX47" fmla="*/ 107724 w 541125"/>
              <a:gd name="connsiteY47" fmla="*/ 70146 h 856781"/>
              <a:gd name="connsiteX48" fmla="*/ 57620 w 541125"/>
              <a:gd name="connsiteY48" fmla="*/ 40084 h 856781"/>
              <a:gd name="connsiteX0" fmla="*/ 67141 w 550646"/>
              <a:gd name="connsiteY0" fmla="*/ 40084 h 856781"/>
              <a:gd name="connsiteX1" fmla="*/ 54615 w 550646"/>
              <a:gd name="connsiteY1" fmla="*/ 125261 h 856781"/>
              <a:gd name="connsiteX2" fmla="*/ 34574 w 550646"/>
              <a:gd name="connsiteY2" fmla="*/ 195406 h 856781"/>
              <a:gd name="connsiteX3" fmla="*/ 42089 w 550646"/>
              <a:gd name="connsiteY3" fmla="*/ 255531 h 856781"/>
              <a:gd name="connsiteX4" fmla="*/ 44594 w 550646"/>
              <a:gd name="connsiteY4" fmla="*/ 333193 h 856781"/>
              <a:gd name="connsiteX5" fmla="*/ 47100 w 550646"/>
              <a:gd name="connsiteY5" fmla="*/ 393318 h 856781"/>
              <a:gd name="connsiteX6" fmla="*/ 24553 w 550646"/>
              <a:gd name="connsiteY6" fmla="*/ 428391 h 856781"/>
              <a:gd name="connsiteX7" fmla="*/ 37079 w 550646"/>
              <a:gd name="connsiteY7" fmla="*/ 460958 h 856781"/>
              <a:gd name="connsiteX8" fmla="*/ 0 w 550646"/>
              <a:gd name="connsiteY8" fmla="*/ 510821 h 856781"/>
              <a:gd name="connsiteX9" fmla="*/ 144803 w 550646"/>
              <a:gd name="connsiteY9" fmla="*/ 809182 h 856781"/>
              <a:gd name="connsiteX10" fmla="*/ 169855 w 550646"/>
              <a:gd name="connsiteY10" fmla="*/ 844255 h 856781"/>
              <a:gd name="connsiteX11" fmla="*/ 192401 w 550646"/>
              <a:gd name="connsiteY11" fmla="*/ 856781 h 856781"/>
              <a:gd name="connsiteX12" fmla="*/ 212443 w 550646"/>
              <a:gd name="connsiteY12" fmla="*/ 794151 h 856781"/>
              <a:gd name="connsiteX13" fmla="*/ 217454 w 550646"/>
              <a:gd name="connsiteY13" fmla="*/ 761583 h 856781"/>
              <a:gd name="connsiteX14" fmla="*/ 247516 w 550646"/>
              <a:gd name="connsiteY14" fmla="*/ 721500 h 856781"/>
              <a:gd name="connsiteX15" fmla="*/ 234990 w 550646"/>
              <a:gd name="connsiteY15" fmla="*/ 701458 h 856781"/>
              <a:gd name="connsiteX16" fmla="*/ 267558 w 550646"/>
              <a:gd name="connsiteY16" fmla="*/ 673901 h 856781"/>
              <a:gd name="connsiteX17" fmla="*/ 297620 w 550646"/>
              <a:gd name="connsiteY17" fmla="*/ 666385 h 856781"/>
              <a:gd name="connsiteX18" fmla="*/ 302631 w 550646"/>
              <a:gd name="connsiteY18" fmla="*/ 628807 h 856781"/>
              <a:gd name="connsiteX19" fmla="*/ 332693 w 550646"/>
              <a:gd name="connsiteY19" fmla="*/ 606260 h 856781"/>
              <a:gd name="connsiteX20" fmla="*/ 347724 w 550646"/>
              <a:gd name="connsiteY20" fmla="*/ 563672 h 856781"/>
              <a:gd name="connsiteX21" fmla="*/ 337703 w 550646"/>
              <a:gd name="connsiteY21" fmla="*/ 513568 h 856781"/>
              <a:gd name="connsiteX22" fmla="*/ 352735 w 550646"/>
              <a:gd name="connsiteY22" fmla="*/ 498536 h 856781"/>
              <a:gd name="connsiteX23" fmla="*/ 375281 w 550646"/>
              <a:gd name="connsiteY23" fmla="*/ 528599 h 856781"/>
              <a:gd name="connsiteX24" fmla="*/ 395323 w 550646"/>
              <a:gd name="connsiteY24" fmla="*/ 543630 h 856781"/>
              <a:gd name="connsiteX25" fmla="*/ 397828 w 550646"/>
              <a:gd name="connsiteY25" fmla="*/ 493526 h 856781"/>
              <a:gd name="connsiteX26" fmla="*/ 430396 w 550646"/>
              <a:gd name="connsiteY26" fmla="*/ 468474 h 856781"/>
              <a:gd name="connsiteX27" fmla="*/ 440417 w 550646"/>
              <a:gd name="connsiteY27" fmla="*/ 465969 h 856781"/>
              <a:gd name="connsiteX28" fmla="*/ 533109 w 550646"/>
              <a:gd name="connsiteY28" fmla="*/ 368266 h 856781"/>
              <a:gd name="connsiteX29" fmla="*/ 535615 w 550646"/>
              <a:gd name="connsiteY29" fmla="*/ 348224 h 856781"/>
              <a:gd name="connsiteX30" fmla="*/ 550646 w 550646"/>
              <a:gd name="connsiteY30" fmla="*/ 330688 h 856781"/>
              <a:gd name="connsiteX31" fmla="*/ 503047 w 550646"/>
              <a:gd name="connsiteY31" fmla="*/ 285594 h 856781"/>
              <a:gd name="connsiteX32" fmla="*/ 470479 w 550646"/>
              <a:gd name="connsiteY32" fmla="*/ 278078 h 856781"/>
              <a:gd name="connsiteX33" fmla="*/ 452943 w 550646"/>
              <a:gd name="connsiteY33" fmla="*/ 275573 h 856781"/>
              <a:gd name="connsiteX34" fmla="*/ 430396 w 550646"/>
              <a:gd name="connsiteY34" fmla="*/ 265552 h 856781"/>
              <a:gd name="connsiteX35" fmla="*/ 415365 w 550646"/>
              <a:gd name="connsiteY35" fmla="*/ 237995 h 856781"/>
              <a:gd name="connsiteX36" fmla="*/ 402839 w 550646"/>
              <a:gd name="connsiteY36" fmla="*/ 230479 h 856781"/>
              <a:gd name="connsiteX37" fmla="*/ 375281 w 550646"/>
              <a:gd name="connsiteY37" fmla="*/ 237995 h 856781"/>
              <a:gd name="connsiteX38" fmla="*/ 362755 w 550646"/>
              <a:gd name="connsiteY38" fmla="*/ 222964 h 856781"/>
              <a:gd name="connsiteX39" fmla="*/ 325177 w 550646"/>
              <a:gd name="connsiteY39" fmla="*/ 117745 h 856781"/>
              <a:gd name="connsiteX40" fmla="*/ 302631 w 550646"/>
              <a:gd name="connsiteY40" fmla="*/ 87683 h 856781"/>
              <a:gd name="connsiteX41" fmla="*/ 277578 w 550646"/>
              <a:gd name="connsiteY41" fmla="*/ 35073 h 856781"/>
              <a:gd name="connsiteX42" fmla="*/ 257537 w 550646"/>
              <a:gd name="connsiteY42" fmla="*/ 2506 h 856781"/>
              <a:gd name="connsiteX43" fmla="*/ 204928 w 550646"/>
              <a:gd name="connsiteY43" fmla="*/ 0 h 856781"/>
              <a:gd name="connsiteX44" fmla="*/ 174865 w 550646"/>
              <a:gd name="connsiteY44" fmla="*/ 20042 h 856781"/>
              <a:gd name="connsiteX45" fmla="*/ 157329 w 550646"/>
              <a:gd name="connsiteY45" fmla="*/ 42589 h 856781"/>
              <a:gd name="connsiteX46" fmla="*/ 129771 w 550646"/>
              <a:gd name="connsiteY46" fmla="*/ 62631 h 856781"/>
              <a:gd name="connsiteX47" fmla="*/ 117245 w 550646"/>
              <a:gd name="connsiteY47" fmla="*/ 70146 h 856781"/>
              <a:gd name="connsiteX48" fmla="*/ 67141 w 550646"/>
              <a:gd name="connsiteY48" fmla="*/ 40084 h 85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50646" h="856781">
                <a:moveTo>
                  <a:pt x="67141" y="40084"/>
                </a:moveTo>
                <a:lnTo>
                  <a:pt x="54615" y="125261"/>
                </a:lnTo>
                <a:lnTo>
                  <a:pt x="34574" y="195406"/>
                </a:lnTo>
                <a:lnTo>
                  <a:pt x="42089" y="255531"/>
                </a:lnTo>
                <a:lnTo>
                  <a:pt x="44594" y="333193"/>
                </a:lnTo>
                <a:lnTo>
                  <a:pt x="47100" y="393318"/>
                </a:lnTo>
                <a:lnTo>
                  <a:pt x="24553" y="428391"/>
                </a:lnTo>
                <a:lnTo>
                  <a:pt x="37079" y="460958"/>
                </a:lnTo>
                <a:lnTo>
                  <a:pt x="0" y="510821"/>
                </a:lnTo>
                <a:lnTo>
                  <a:pt x="144803" y="809182"/>
                </a:lnTo>
                <a:lnTo>
                  <a:pt x="169855" y="844255"/>
                </a:lnTo>
                <a:lnTo>
                  <a:pt x="192401" y="856781"/>
                </a:lnTo>
                <a:lnTo>
                  <a:pt x="212443" y="794151"/>
                </a:lnTo>
                <a:lnTo>
                  <a:pt x="217454" y="761583"/>
                </a:lnTo>
                <a:lnTo>
                  <a:pt x="247516" y="721500"/>
                </a:lnTo>
                <a:lnTo>
                  <a:pt x="234990" y="701458"/>
                </a:lnTo>
                <a:lnTo>
                  <a:pt x="267558" y="673901"/>
                </a:lnTo>
                <a:lnTo>
                  <a:pt x="297620" y="666385"/>
                </a:lnTo>
                <a:lnTo>
                  <a:pt x="302631" y="628807"/>
                </a:lnTo>
                <a:lnTo>
                  <a:pt x="332693" y="606260"/>
                </a:lnTo>
                <a:lnTo>
                  <a:pt x="347724" y="563672"/>
                </a:lnTo>
                <a:lnTo>
                  <a:pt x="337703" y="513568"/>
                </a:lnTo>
                <a:lnTo>
                  <a:pt x="352735" y="498536"/>
                </a:lnTo>
                <a:lnTo>
                  <a:pt x="375281" y="528599"/>
                </a:lnTo>
                <a:lnTo>
                  <a:pt x="395323" y="543630"/>
                </a:lnTo>
                <a:lnTo>
                  <a:pt x="397828" y="493526"/>
                </a:lnTo>
                <a:lnTo>
                  <a:pt x="430396" y="468474"/>
                </a:lnTo>
                <a:lnTo>
                  <a:pt x="440417" y="465969"/>
                </a:lnTo>
                <a:lnTo>
                  <a:pt x="533109" y="368266"/>
                </a:lnTo>
                <a:lnTo>
                  <a:pt x="535615" y="348224"/>
                </a:lnTo>
                <a:lnTo>
                  <a:pt x="550646" y="330688"/>
                </a:lnTo>
                <a:lnTo>
                  <a:pt x="503047" y="285594"/>
                </a:lnTo>
                <a:lnTo>
                  <a:pt x="470479" y="278078"/>
                </a:lnTo>
                <a:lnTo>
                  <a:pt x="452943" y="275573"/>
                </a:lnTo>
                <a:lnTo>
                  <a:pt x="430396" y="265552"/>
                </a:lnTo>
                <a:lnTo>
                  <a:pt x="415365" y="237995"/>
                </a:lnTo>
                <a:lnTo>
                  <a:pt x="402839" y="230479"/>
                </a:lnTo>
                <a:lnTo>
                  <a:pt x="375281" y="237995"/>
                </a:lnTo>
                <a:lnTo>
                  <a:pt x="362755" y="222964"/>
                </a:lnTo>
                <a:lnTo>
                  <a:pt x="325177" y="117745"/>
                </a:lnTo>
                <a:lnTo>
                  <a:pt x="302631" y="87683"/>
                </a:lnTo>
                <a:lnTo>
                  <a:pt x="277578" y="35073"/>
                </a:lnTo>
                <a:lnTo>
                  <a:pt x="257537" y="2506"/>
                </a:lnTo>
                <a:lnTo>
                  <a:pt x="204928" y="0"/>
                </a:lnTo>
                <a:lnTo>
                  <a:pt x="174865" y="20042"/>
                </a:lnTo>
                <a:lnTo>
                  <a:pt x="157329" y="42589"/>
                </a:lnTo>
                <a:lnTo>
                  <a:pt x="129771" y="62631"/>
                </a:lnTo>
                <a:lnTo>
                  <a:pt x="117245" y="70146"/>
                </a:lnTo>
                <a:lnTo>
                  <a:pt x="67141" y="40084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7550192" y="1515716"/>
            <a:ext cx="256238" cy="563528"/>
          </a:xfrm>
          <a:custGeom>
            <a:avLst/>
            <a:gdLst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5073 w 240499"/>
              <a:gd name="connsiteY14" fmla="*/ 438411 h 498536"/>
              <a:gd name="connsiteX15" fmla="*/ 30062 w 240499"/>
              <a:gd name="connsiteY15" fmla="*/ 470979 h 498536"/>
              <a:gd name="connsiteX16" fmla="*/ 47599 w 240499"/>
              <a:gd name="connsiteY16" fmla="*/ 498536 h 498536"/>
              <a:gd name="connsiteX17" fmla="*/ 175364 w 240499"/>
              <a:gd name="connsiteY17" fmla="*/ 453442 h 498536"/>
              <a:gd name="connsiteX18" fmla="*/ 210437 w 240499"/>
              <a:gd name="connsiteY18" fmla="*/ 433401 h 498536"/>
              <a:gd name="connsiteX19" fmla="*/ 240499 w 240499"/>
              <a:gd name="connsiteY19" fmla="*/ 388307 h 498536"/>
              <a:gd name="connsiteX20" fmla="*/ 232984 w 240499"/>
              <a:gd name="connsiteY20" fmla="*/ 348224 h 498536"/>
              <a:gd name="connsiteX21" fmla="*/ 197911 w 240499"/>
              <a:gd name="connsiteY21" fmla="*/ 310646 h 498536"/>
              <a:gd name="connsiteX22" fmla="*/ 187890 w 240499"/>
              <a:gd name="connsiteY22" fmla="*/ 280583 h 498536"/>
              <a:gd name="connsiteX23" fmla="*/ 45093 w 240499"/>
              <a:gd name="connsiteY23" fmla="*/ 0 h 498536"/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0062 w 240499"/>
              <a:gd name="connsiteY14" fmla="*/ 470979 h 498536"/>
              <a:gd name="connsiteX15" fmla="*/ 47599 w 240499"/>
              <a:gd name="connsiteY15" fmla="*/ 498536 h 498536"/>
              <a:gd name="connsiteX16" fmla="*/ 175364 w 240499"/>
              <a:gd name="connsiteY16" fmla="*/ 453442 h 498536"/>
              <a:gd name="connsiteX17" fmla="*/ 210437 w 240499"/>
              <a:gd name="connsiteY17" fmla="*/ 433401 h 498536"/>
              <a:gd name="connsiteX18" fmla="*/ 240499 w 240499"/>
              <a:gd name="connsiteY18" fmla="*/ 388307 h 498536"/>
              <a:gd name="connsiteX19" fmla="*/ 232984 w 240499"/>
              <a:gd name="connsiteY19" fmla="*/ 348224 h 498536"/>
              <a:gd name="connsiteX20" fmla="*/ 197911 w 240499"/>
              <a:gd name="connsiteY20" fmla="*/ 310646 h 498536"/>
              <a:gd name="connsiteX21" fmla="*/ 187890 w 240499"/>
              <a:gd name="connsiteY21" fmla="*/ 280583 h 498536"/>
              <a:gd name="connsiteX22" fmla="*/ 45093 w 24049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32172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25053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512826"/>
              <a:gd name="connsiteX1" fmla="*/ 24656 w 247619"/>
              <a:gd name="connsiteY1" fmla="*/ 25052 h 512826"/>
              <a:gd name="connsiteX2" fmla="*/ 34677 w 247619"/>
              <a:gd name="connsiteY2" fmla="*/ 95198 h 512826"/>
              <a:gd name="connsiteX3" fmla="*/ 52213 w 247619"/>
              <a:gd name="connsiteY3" fmla="*/ 120250 h 512826"/>
              <a:gd name="connsiteX4" fmla="*/ 54719 w 247619"/>
              <a:gd name="connsiteY4" fmla="*/ 130271 h 512826"/>
              <a:gd name="connsiteX5" fmla="*/ 54719 w 247619"/>
              <a:gd name="connsiteY5" fmla="*/ 142797 h 512826"/>
              <a:gd name="connsiteX6" fmla="*/ 24656 w 247619"/>
              <a:gd name="connsiteY6" fmla="*/ 187891 h 512826"/>
              <a:gd name="connsiteX7" fmla="*/ 24656 w 247619"/>
              <a:gd name="connsiteY7" fmla="*/ 200417 h 512826"/>
              <a:gd name="connsiteX8" fmla="*/ 27161 w 247619"/>
              <a:gd name="connsiteY8" fmla="*/ 217953 h 512826"/>
              <a:gd name="connsiteX9" fmla="*/ 12130 w 247619"/>
              <a:gd name="connsiteY9" fmla="*/ 255531 h 512826"/>
              <a:gd name="connsiteX10" fmla="*/ 27161 w 247619"/>
              <a:gd name="connsiteY10" fmla="*/ 280583 h 512826"/>
              <a:gd name="connsiteX11" fmla="*/ 12130 w 247619"/>
              <a:gd name="connsiteY11" fmla="*/ 308140 h 512826"/>
              <a:gd name="connsiteX12" fmla="*/ 0 w 247619"/>
              <a:gd name="connsiteY12" fmla="*/ 340585 h 512826"/>
              <a:gd name="connsiteX13" fmla="*/ 25053 w 247619"/>
              <a:gd name="connsiteY13" fmla="*/ 413359 h 512826"/>
              <a:gd name="connsiteX14" fmla="*/ 37182 w 247619"/>
              <a:gd name="connsiteY14" fmla="*/ 470979 h 512826"/>
              <a:gd name="connsiteX15" fmla="*/ 54719 w 247619"/>
              <a:gd name="connsiteY15" fmla="*/ 512826 h 512826"/>
              <a:gd name="connsiteX16" fmla="*/ 182484 w 247619"/>
              <a:gd name="connsiteY16" fmla="*/ 453442 h 512826"/>
              <a:gd name="connsiteX17" fmla="*/ 217557 w 247619"/>
              <a:gd name="connsiteY17" fmla="*/ 433401 h 512826"/>
              <a:gd name="connsiteX18" fmla="*/ 247619 w 247619"/>
              <a:gd name="connsiteY18" fmla="*/ 388307 h 512826"/>
              <a:gd name="connsiteX19" fmla="*/ 240104 w 247619"/>
              <a:gd name="connsiteY19" fmla="*/ 348224 h 512826"/>
              <a:gd name="connsiteX20" fmla="*/ 205031 w 247619"/>
              <a:gd name="connsiteY20" fmla="*/ 310646 h 512826"/>
              <a:gd name="connsiteX21" fmla="*/ 195010 w 247619"/>
              <a:gd name="connsiteY21" fmla="*/ 280583 h 512826"/>
              <a:gd name="connsiteX22" fmla="*/ 52213 w 247619"/>
              <a:gd name="connsiteY22" fmla="*/ 0 h 5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7619" h="512826">
                <a:moveTo>
                  <a:pt x="52213" y="0"/>
                </a:moveTo>
                <a:lnTo>
                  <a:pt x="24656" y="25052"/>
                </a:lnTo>
                <a:lnTo>
                  <a:pt x="34677" y="95198"/>
                </a:lnTo>
                <a:lnTo>
                  <a:pt x="52213" y="120250"/>
                </a:lnTo>
                <a:lnTo>
                  <a:pt x="54719" y="130271"/>
                </a:lnTo>
                <a:lnTo>
                  <a:pt x="54719" y="142797"/>
                </a:lnTo>
                <a:lnTo>
                  <a:pt x="24656" y="187891"/>
                </a:lnTo>
                <a:lnTo>
                  <a:pt x="24656" y="200417"/>
                </a:lnTo>
                <a:lnTo>
                  <a:pt x="27161" y="217953"/>
                </a:lnTo>
                <a:lnTo>
                  <a:pt x="12130" y="255531"/>
                </a:lnTo>
                <a:lnTo>
                  <a:pt x="27161" y="280583"/>
                </a:lnTo>
                <a:lnTo>
                  <a:pt x="12130" y="308140"/>
                </a:lnTo>
                <a:lnTo>
                  <a:pt x="0" y="340585"/>
                </a:lnTo>
                <a:lnTo>
                  <a:pt x="25053" y="413359"/>
                </a:lnTo>
                <a:lnTo>
                  <a:pt x="37182" y="470979"/>
                </a:lnTo>
                <a:lnTo>
                  <a:pt x="54719" y="512826"/>
                </a:lnTo>
                <a:lnTo>
                  <a:pt x="182484" y="453442"/>
                </a:lnTo>
                <a:lnTo>
                  <a:pt x="217557" y="433401"/>
                </a:lnTo>
                <a:lnTo>
                  <a:pt x="247619" y="388307"/>
                </a:lnTo>
                <a:lnTo>
                  <a:pt x="240104" y="348224"/>
                </a:lnTo>
                <a:lnTo>
                  <a:pt x="205031" y="310646"/>
                </a:lnTo>
                <a:lnTo>
                  <a:pt x="195010" y="280583"/>
                </a:lnTo>
                <a:lnTo>
                  <a:pt x="52213" y="0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7333774" y="1562791"/>
            <a:ext cx="282519" cy="539103"/>
          </a:xfrm>
          <a:custGeom>
            <a:avLst/>
            <a:gdLst>
              <a:gd name="connsiteX0" fmla="*/ 0 w 273068"/>
              <a:gd name="connsiteY0" fmla="*/ 92692 h 491020"/>
              <a:gd name="connsiteX1" fmla="*/ 32568 w 273068"/>
              <a:gd name="connsiteY1" fmla="*/ 147807 h 491020"/>
              <a:gd name="connsiteX2" fmla="*/ 50105 w 273068"/>
              <a:gd name="connsiteY2" fmla="*/ 215447 h 491020"/>
              <a:gd name="connsiteX3" fmla="*/ 75157 w 273068"/>
              <a:gd name="connsiteY3" fmla="*/ 270562 h 491020"/>
              <a:gd name="connsiteX4" fmla="*/ 102714 w 273068"/>
              <a:gd name="connsiteY4" fmla="*/ 303130 h 491020"/>
              <a:gd name="connsiteX5" fmla="*/ 127766 w 273068"/>
              <a:gd name="connsiteY5" fmla="*/ 373275 h 491020"/>
              <a:gd name="connsiteX6" fmla="*/ 157828 w 273068"/>
              <a:gd name="connsiteY6" fmla="*/ 491020 h 491020"/>
              <a:gd name="connsiteX7" fmla="*/ 270563 w 273068"/>
              <a:gd name="connsiteY7" fmla="*/ 465968 h 491020"/>
              <a:gd name="connsiteX8" fmla="*/ 255531 w 273068"/>
              <a:gd name="connsiteY8" fmla="*/ 428390 h 491020"/>
              <a:gd name="connsiteX9" fmla="*/ 248016 w 273068"/>
              <a:gd name="connsiteY9" fmla="*/ 390812 h 491020"/>
              <a:gd name="connsiteX10" fmla="*/ 217953 w 273068"/>
              <a:gd name="connsiteY10" fmla="*/ 293109 h 491020"/>
              <a:gd name="connsiteX11" fmla="*/ 245511 w 273068"/>
              <a:gd name="connsiteY11" fmla="*/ 232984 h 491020"/>
              <a:gd name="connsiteX12" fmla="*/ 230479 w 273068"/>
              <a:gd name="connsiteY12" fmla="*/ 215447 h 491020"/>
              <a:gd name="connsiteX13" fmla="*/ 245511 w 273068"/>
              <a:gd name="connsiteY13" fmla="*/ 182880 h 491020"/>
              <a:gd name="connsiteX14" fmla="*/ 245511 w 273068"/>
              <a:gd name="connsiteY14" fmla="*/ 137786 h 491020"/>
              <a:gd name="connsiteX15" fmla="*/ 273068 w 273068"/>
              <a:gd name="connsiteY15" fmla="*/ 97703 h 491020"/>
              <a:gd name="connsiteX16" fmla="*/ 255531 w 273068"/>
              <a:gd name="connsiteY16" fmla="*/ 60125 h 491020"/>
              <a:gd name="connsiteX17" fmla="*/ 245511 w 273068"/>
              <a:gd name="connsiteY17" fmla="*/ 0 h 491020"/>
              <a:gd name="connsiteX18" fmla="*/ 205427 w 273068"/>
              <a:gd name="connsiteY18" fmla="*/ 17536 h 491020"/>
              <a:gd name="connsiteX19" fmla="*/ 0 w 273068"/>
              <a:gd name="connsiteY19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75157 w 273068"/>
              <a:gd name="connsiteY2" fmla="*/ 270562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65631 w 273068"/>
              <a:gd name="connsiteY2" fmla="*/ 268177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068" h="491020">
                <a:moveTo>
                  <a:pt x="0" y="92692"/>
                </a:moveTo>
                <a:lnTo>
                  <a:pt x="50105" y="215447"/>
                </a:lnTo>
                <a:lnTo>
                  <a:pt x="65631" y="268177"/>
                </a:lnTo>
                <a:lnTo>
                  <a:pt x="102714" y="303130"/>
                </a:lnTo>
                <a:lnTo>
                  <a:pt x="127766" y="373275"/>
                </a:lnTo>
                <a:lnTo>
                  <a:pt x="157828" y="491020"/>
                </a:lnTo>
                <a:lnTo>
                  <a:pt x="270563" y="465968"/>
                </a:lnTo>
                <a:lnTo>
                  <a:pt x="255531" y="428390"/>
                </a:lnTo>
                <a:lnTo>
                  <a:pt x="248016" y="390812"/>
                </a:lnTo>
                <a:lnTo>
                  <a:pt x="217953" y="293109"/>
                </a:lnTo>
                <a:lnTo>
                  <a:pt x="245511" y="232984"/>
                </a:lnTo>
                <a:lnTo>
                  <a:pt x="230479" y="215447"/>
                </a:lnTo>
                <a:lnTo>
                  <a:pt x="245511" y="182880"/>
                </a:lnTo>
                <a:lnTo>
                  <a:pt x="245511" y="137786"/>
                </a:lnTo>
                <a:lnTo>
                  <a:pt x="273068" y="97703"/>
                </a:lnTo>
                <a:lnTo>
                  <a:pt x="255531" y="60125"/>
                </a:lnTo>
                <a:lnTo>
                  <a:pt x="245511" y="0"/>
                </a:lnTo>
                <a:lnTo>
                  <a:pt x="205427" y="17536"/>
                </a:lnTo>
                <a:lnTo>
                  <a:pt x="0" y="92692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7484695" y="1944650"/>
            <a:ext cx="540399" cy="319274"/>
          </a:xfrm>
          <a:custGeom>
            <a:avLst/>
            <a:gdLst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250520 w 523588"/>
              <a:gd name="connsiteY32" fmla="*/ 62630 h 290604"/>
              <a:gd name="connsiteX33" fmla="*/ 115239 w 523588"/>
              <a:gd name="connsiteY33" fmla="*/ 110229 h 290604"/>
              <a:gd name="connsiteX34" fmla="*/ 115239 w 523588"/>
              <a:gd name="connsiteY34" fmla="*/ 122755 h 290604"/>
              <a:gd name="connsiteX35" fmla="*/ 0 w 523588"/>
              <a:gd name="connsiteY35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115239 w 523588"/>
              <a:gd name="connsiteY33" fmla="*/ 122755 h 290604"/>
              <a:gd name="connsiteX34" fmla="*/ 0 w 523588"/>
              <a:gd name="connsiteY34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98529 w 523588"/>
              <a:gd name="connsiteY33" fmla="*/ 117990 h 290604"/>
              <a:gd name="connsiteX34" fmla="*/ 0 w 523588"/>
              <a:gd name="connsiteY34" fmla="*/ 137787 h 29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3588" h="290604">
                <a:moveTo>
                  <a:pt x="0" y="137787"/>
                </a:moveTo>
                <a:lnTo>
                  <a:pt x="5010" y="217953"/>
                </a:lnTo>
                <a:lnTo>
                  <a:pt x="17536" y="250521"/>
                </a:lnTo>
                <a:lnTo>
                  <a:pt x="20041" y="290604"/>
                </a:lnTo>
                <a:lnTo>
                  <a:pt x="303129" y="170354"/>
                </a:lnTo>
                <a:lnTo>
                  <a:pt x="360749" y="237995"/>
                </a:lnTo>
                <a:lnTo>
                  <a:pt x="383296" y="253026"/>
                </a:lnTo>
                <a:lnTo>
                  <a:pt x="383296" y="253026"/>
                </a:lnTo>
                <a:lnTo>
                  <a:pt x="403338" y="210437"/>
                </a:lnTo>
                <a:lnTo>
                  <a:pt x="408348" y="190396"/>
                </a:lnTo>
                <a:lnTo>
                  <a:pt x="428390" y="195406"/>
                </a:lnTo>
                <a:lnTo>
                  <a:pt x="455947" y="202922"/>
                </a:lnTo>
                <a:lnTo>
                  <a:pt x="470978" y="190396"/>
                </a:lnTo>
                <a:lnTo>
                  <a:pt x="478494" y="177870"/>
                </a:lnTo>
                <a:lnTo>
                  <a:pt x="523588" y="140292"/>
                </a:lnTo>
                <a:lnTo>
                  <a:pt x="523588" y="115240"/>
                </a:lnTo>
                <a:lnTo>
                  <a:pt x="503546" y="97703"/>
                </a:lnTo>
                <a:lnTo>
                  <a:pt x="478494" y="87682"/>
                </a:lnTo>
                <a:lnTo>
                  <a:pt x="455947" y="87682"/>
                </a:lnTo>
                <a:lnTo>
                  <a:pt x="465968" y="102714"/>
                </a:lnTo>
                <a:lnTo>
                  <a:pt x="480999" y="120250"/>
                </a:lnTo>
                <a:lnTo>
                  <a:pt x="488515" y="130271"/>
                </a:lnTo>
                <a:lnTo>
                  <a:pt x="478494" y="162839"/>
                </a:lnTo>
                <a:lnTo>
                  <a:pt x="445926" y="170354"/>
                </a:lnTo>
                <a:lnTo>
                  <a:pt x="425885" y="160333"/>
                </a:lnTo>
                <a:lnTo>
                  <a:pt x="408348" y="137787"/>
                </a:lnTo>
                <a:lnTo>
                  <a:pt x="395822" y="117745"/>
                </a:lnTo>
                <a:lnTo>
                  <a:pt x="340708" y="75156"/>
                </a:lnTo>
                <a:lnTo>
                  <a:pt x="343213" y="45094"/>
                </a:lnTo>
                <a:lnTo>
                  <a:pt x="335697" y="22547"/>
                </a:lnTo>
                <a:lnTo>
                  <a:pt x="303129" y="0"/>
                </a:lnTo>
                <a:lnTo>
                  <a:pt x="270562" y="37578"/>
                </a:lnTo>
                <a:lnTo>
                  <a:pt x="115239" y="110229"/>
                </a:lnTo>
                <a:lnTo>
                  <a:pt x="98529" y="117990"/>
                </a:lnTo>
                <a:lnTo>
                  <a:pt x="0" y="137787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7749599" y="2131311"/>
            <a:ext cx="83770" cy="144808"/>
          </a:xfrm>
          <a:custGeom>
            <a:avLst/>
            <a:gdLst>
              <a:gd name="connsiteX0" fmla="*/ 0 w 71437"/>
              <a:gd name="connsiteY0" fmla="*/ 21431 h 123825"/>
              <a:gd name="connsiteX1" fmla="*/ 26193 w 71437"/>
              <a:gd name="connsiteY1" fmla="*/ 69056 h 123825"/>
              <a:gd name="connsiteX2" fmla="*/ 23812 w 71437"/>
              <a:gd name="connsiteY2" fmla="*/ 95250 h 123825"/>
              <a:gd name="connsiteX3" fmla="*/ 42862 w 71437"/>
              <a:gd name="connsiteY3" fmla="*/ 123825 h 123825"/>
              <a:gd name="connsiteX4" fmla="*/ 66675 w 71437"/>
              <a:gd name="connsiteY4" fmla="*/ 100013 h 123825"/>
              <a:gd name="connsiteX5" fmla="*/ 71437 w 71437"/>
              <a:gd name="connsiteY5" fmla="*/ 76200 h 123825"/>
              <a:gd name="connsiteX6" fmla="*/ 66675 w 71437"/>
              <a:gd name="connsiteY6" fmla="*/ 57150 h 123825"/>
              <a:gd name="connsiteX7" fmla="*/ 71437 w 71437"/>
              <a:gd name="connsiteY7" fmla="*/ 38100 h 123825"/>
              <a:gd name="connsiteX8" fmla="*/ 50006 w 71437"/>
              <a:gd name="connsiteY8" fmla="*/ 0 h 123825"/>
              <a:gd name="connsiteX9" fmla="*/ 0 w 71437"/>
              <a:gd name="connsiteY9" fmla="*/ 21431 h 123825"/>
              <a:gd name="connsiteX0" fmla="*/ 0 w 71437"/>
              <a:gd name="connsiteY0" fmla="*/ 28575 h 130969"/>
              <a:gd name="connsiteX1" fmla="*/ 26193 w 71437"/>
              <a:gd name="connsiteY1" fmla="*/ 76200 h 130969"/>
              <a:gd name="connsiteX2" fmla="*/ 23812 w 71437"/>
              <a:gd name="connsiteY2" fmla="*/ 102394 h 130969"/>
              <a:gd name="connsiteX3" fmla="*/ 42862 w 71437"/>
              <a:gd name="connsiteY3" fmla="*/ 130969 h 130969"/>
              <a:gd name="connsiteX4" fmla="*/ 66675 w 71437"/>
              <a:gd name="connsiteY4" fmla="*/ 107157 h 130969"/>
              <a:gd name="connsiteX5" fmla="*/ 71437 w 71437"/>
              <a:gd name="connsiteY5" fmla="*/ 83344 h 130969"/>
              <a:gd name="connsiteX6" fmla="*/ 66675 w 71437"/>
              <a:gd name="connsiteY6" fmla="*/ 64294 h 130969"/>
              <a:gd name="connsiteX7" fmla="*/ 71437 w 71437"/>
              <a:gd name="connsiteY7" fmla="*/ 45244 h 130969"/>
              <a:gd name="connsiteX8" fmla="*/ 42862 w 71437"/>
              <a:gd name="connsiteY8" fmla="*/ 0 h 130969"/>
              <a:gd name="connsiteX9" fmla="*/ 0 w 71437"/>
              <a:gd name="connsiteY9" fmla="*/ 28575 h 130969"/>
              <a:gd name="connsiteX0" fmla="*/ 0 w 80962"/>
              <a:gd name="connsiteY0" fmla="*/ 26194 h 130969"/>
              <a:gd name="connsiteX1" fmla="*/ 35718 w 80962"/>
              <a:gd name="connsiteY1" fmla="*/ 76200 h 130969"/>
              <a:gd name="connsiteX2" fmla="*/ 33337 w 80962"/>
              <a:gd name="connsiteY2" fmla="*/ 102394 h 130969"/>
              <a:gd name="connsiteX3" fmla="*/ 52387 w 80962"/>
              <a:gd name="connsiteY3" fmla="*/ 130969 h 130969"/>
              <a:gd name="connsiteX4" fmla="*/ 76200 w 80962"/>
              <a:gd name="connsiteY4" fmla="*/ 107157 h 130969"/>
              <a:gd name="connsiteX5" fmla="*/ 80962 w 80962"/>
              <a:gd name="connsiteY5" fmla="*/ 83344 h 130969"/>
              <a:gd name="connsiteX6" fmla="*/ 76200 w 80962"/>
              <a:gd name="connsiteY6" fmla="*/ 64294 h 130969"/>
              <a:gd name="connsiteX7" fmla="*/ 80962 w 80962"/>
              <a:gd name="connsiteY7" fmla="*/ 45244 h 130969"/>
              <a:gd name="connsiteX8" fmla="*/ 52387 w 80962"/>
              <a:gd name="connsiteY8" fmla="*/ 0 h 130969"/>
              <a:gd name="connsiteX9" fmla="*/ 0 w 80962"/>
              <a:gd name="connsiteY9" fmla="*/ 26194 h 1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" h="130969">
                <a:moveTo>
                  <a:pt x="0" y="26194"/>
                </a:moveTo>
                <a:lnTo>
                  <a:pt x="35718" y="76200"/>
                </a:lnTo>
                <a:lnTo>
                  <a:pt x="33337" y="102394"/>
                </a:lnTo>
                <a:lnTo>
                  <a:pt x="52387" y="130969"/>
                </a:lnTo>
                <a:lnTo>
                  <a:pt x="76200" y="107157"/>
                </a:lnTo>
                <a:lnTo>
                  <a:pt x="80962" y="83344"/>
                </a:lnTo>
                <a:lnTo>
                  <a:pt x="76200" y="64294"/>
                </a:lnTo>
                <a:lnTo>
                  <a:pt x="80962" y="45244"/>
                </a:lnTo>
                <a:lnTo>
                  <a:pt x="52387" y="0"/>
                </a:lnTo>
                <a:lnTo>
                  <a:pt x="0" y="26194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7517518" y="2160765"/>
            <a:ext cx="284163" cy="265189"/>
          </a:xfrm>
          <a:custGeom>
            <a:avLst/>
            <a:gdLst>
              <a:gd name="connsiteX0" fmla="*/ 0 w 273844"/>
              <a:gd name="connsiteY0" fmla="*/ 85725 h 235743"/>
              <a:gd name="connsiteX1" fmla="*/ 11906 w 273844"/>
              <a:gd name="connsiteY1" fmla="*/ 142875 h 235743"/>
              <a:gd name="connsiteX2" fmla="*/ 64294 w 273844"/>
              <a:gd name="connsiteY2" fmla="*/ 235743 h 235743"/>
              <a:gd name="connsiteX3" fmla="*/ 109538 w 273844"/>
              <a:gd name="connsiteY3" fmla="*/ 214312 h 235743"/>
              <a:gd name="connsiteX4" fmla="*/ 121444 w 273844"/>
              <a:gd name="connsiteY4" fmla="*/ 192881 h 235743"/>
              <a:gd name="connsiteX5" fmla="*/ 145256 w 273844"/>
              <a:gd name="connsiteY5" fmla="*/ 164306 h 235743"/>
              <a:gd name="connsiteX6" fmla="*/ 188119 w 273844"/>
              <a:gd name="connsiteY6" fmla="*/ 161925 h 235743"/>
              <a:gd name="connsiteX7" fmla="*/ 207169 w 273844"/>
              <a:gd name="connsiteY7" fmla="*/ 152400 h 235743"/>
              <a:gd name="connsiteX8" fmla="*/ 216694 w 273844"/>
              <a:gd name="connsiteY8" fmla="*/ 126206 h 235743"/>
              <a:gd name="connsiteX9" fmla="*/ 269081 w 273844"/>
              <a:gd name="connsiteY9" fmla="*/ 111918 h 235743"/>
              <a:gd name="connsiteX10" fmla="*/ 273844 w 273844"/>
              <a:gd name="connsiteY10" fmla="*/ 102393 h 235743"/>
              <a:gd name="connsiteX11" fmla="*/ 259556 w 273844"/>
              <a:gd name="connsiteY11" fmla="*/ 69056 h 235743"/>
              <a:gd name="connsiteX12" fmla="*/ 259556 w 273844"/>
              <a:gd name="connsiteY12" fmla="*/ 30956 h 235743"/>
              <a:gd name="connsiteX13" fmla="*/ 223838 w 273844"/>
              <a:gd name="connsiteY13" fmla="*/ 0 h 235743"/>
              <a:gd name="connsiteX14" fmla="*/ 0 w 273844"/>
              <a:gd name="connsiteY14" fmla="*/ 85725 h 235743"/>
              <a:gd name="connsiteX0" fmla="*/ 0 w 273844"/>
              <a:gd name="connsiteY0" fmla="*/ 92893 h 242911"/>
              <a:gd name="connsiteX1" fmla="*/ 11906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  <a:gd name="connsiteX0" fmla="*/ 0 w 273844"/>
              <a:gd name="connsiteY0" fmla="*/ 92893 h 242911"/>
              <a:gd name="connsiteX1" fmla="*/ 2409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844" h="242911">
                <a:moveTo>
                  <a:pt x="0" y="92893"/>
                </a:moveTo>
                <a:lnTo>
                  <a:pt x="2409" y="150043"/>
                </a:lnTo>
                <a:lnTo>
                  <a:pt x="64294" y="242911"/>
                </a:lnTo>
                <a:lnTo>
                  <a:pt x="109538" y="221480"/>
                </a:lnTo>
                <a:lnTo>
                  <a:pt x="121444" y="200049"/>
                </a:lnTo>
                <a:lnTo>
                  <a:pt x="145256" y="171474"/>
                </a:lnTo>
                <a:lnTo>
                  <a:pt x="188119" y="169093"/>
                </a:lnTo>
                <a:lnTo>
                  <a:pt x="207169" y="159568"/>
                </a:lnTo>
                <a:lnTo>
                  <a:pt x="216694" y="133374"/>
                </a:lnTo>
                <a:lnTo>
                  <a:pt x="269081" y="119086"/>
                </a:lnTo>
                <a:lnTo>
                  <a:pt x="273844" y="109561"/>
                </a:lnTo>
                <a:lnTo>
                  <a:pt x="259556" y="76224"/>
                </a:lnTo>
                <a:lnTo>
                  <a:pt x="259556" y="38124"/>
                </a:lnTo>
                <a:lnTo>
                  <a:pt x="219089" y="0"/>
                </a:lnTo>
                <a:lnTo>
                  <a:pt x="0" y="92893"/>
                </a:lnTo>
                <a:close/>
              </a:path>
            </a:pathLst>
          </a:custGeom>
          <a:solidFill>
            <a:srgbClr val="CC0000"/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7348425" y="2454874"/>
            <a:ext cx="226672" cy="502464"/>
          </a:xfrm>
          <a:custGeom>
            <a:avLst/>
            <a:gdLst>
              <a:gd name="connsiteX0" fmla="*/ 21431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21431 w 219075"/>
              <a:gd name="connsiteY32" fmla="*/ 0 h 457200"/>
              <a:gd name="connsiteX0" fmla="*/ 11906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11906 w 219075"/>
              <a:gd name="connsiteY3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9075" h="457200">
                <a:moveTo>
                  <a:pt x="11906" y="0"/>
                </a:moveTo>
                <a:lnTo>
                  <a:pt x="7144" y="64294"/>
                </a:lnTo>
                <a:lnTo>
                  <a:pt x="0" y="97631"/>
                </a:lnTo>
                <a:lnTo>
                  <a:pt x="14288" y="138113"/>
                </a:lnTo>
                <a:lnTo>
                  <a:pt x="16669" y="176213"/>
                </a:lnTo>
                <a:lnTo>
                  <a:pt x="45244" y="185738"/>
                </a:lnTo>
                <a:lnTo>
                  <a:pt x="88106" y="200025"/>
                </a:lnTo>
                <a:lnTo>
                  <a:pt x="90488" y="242888"/>
                </a:lnTo>
                <a:lnTo>
                  <a:pt x="52388" y="302419"/>
                </a:lnTo>
                <a:lnTo>
                  <a:pt x="30956" y="350044"/>
                </a:lnTo>
                <a:lnTo>
                  <a:pt x="42863" y="383381"/>
                </a:lnTo>
                <a:lnTo>
                  <a:pt x="83344" y="400050"/>
                </a:lnTo>
                <a:lnTo>
                  <a:pt x="126206" y="407194"/>
                </a:lnTo>
                <a:lnTo>
                  <a:pt x="130969" y="435769"/>
                </a:lnTo>
                <a:lnTo>
                  <a:pt x="150019" y="457200"/>
                </a:lnTo>
                <a:lnTo>
                  <a:pt x="161925" y="438150"/>
                </a:lnTo>
                <a:lnTo>
                  <a:pt x="166688" y="397669"/>
                </a:lnTo>
                <a:lnTo>
                  <a:pt x="171450" y="383381"/>
                </a:lnTo>
                <a:lnTo>
                  <a:pt x="183356" y="354806"/>
                </a:lnTo>
                <a:lnTo>
                  <a:pt x="185738" y="311944"/>
                </a:lnTo>
                <a:lnTo>
                  <a:pt x="202406" y="283369"/>
                </a:lnTo>
                <a:lnTo>
                  <a:pt x="200025" y="264319"/>
                </a:lnTo>
                <a:lnTo>
                  <a:pt x="216694" y="207169"/>
                </a:lnTo>
                <a:lnTo>
                  <a:pt x="219075" y="169069"/>
                </a:lnTo>
                <a:lnTo>
                  <a:pt x="192881" y="145256"/>
                </a:lnTo>
                <a:lnTo>
                  <a:pt x="171450" y="147638"/>
                </a:lnTo>
                <a:lnTo>
                  <a:pt x="166688" y="138113"/>
                </a:lnTo>
                <a:lnTo>
                  <a:pt x="159544" y="119063"/>
                </a:lnTo>
                <a:lnTo>
                  <a:pt x="171450" y="73819"/>
                </a:lnTo>
                <a:lnTo>
                  <a:pt x="192881" y="38100"/>
                </a:lnTo>
                <a:lnTo>
                  <a:pt x="164306" y="16669"/>
                </a:lnTo>
                <a:lnTo>
                  <a:pt x="111919" y="21431"/>
                </a:lnTo>
                <a:lnTo>
                  <a:pt x="11906" y="0"/>
                </a:lnTo>
                <a:close/>
              </a:path>
            </a:pathLst>
          </a:custGeom>
          <a:noFill/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7339713" y="2833255"/>
            <a:ext cx="159328" cy="275658"/>
          </a:xfrm>
          <a:custGeom>
            <a:avLst/>
            <a:gdLst>
              <a:gd name="connsiteX0" fmla="*/ 0 w 154781"/>
              <a:gd name="connsiteY0" fmla="*/ 0 h 235744"/>
              <a:gd name="connsiteX1" fmla="*/ 30956 w 154781"/>
              <a:gd name="connsiteY1" fmla="*/ 66675 h 235744"/>
              <a:gd name="connsiteX2" fmla="*/ 28575 w 154781"/>
              <a:gd name="connsiteY2" fmla="*/ 85725 h 235744"/>
              <a:gd name="connsiteX3" fmla="*/ 52387 w 154781"/>
              <a:gd name="connsiteY3" fmla="*/ 126206 h 235744"/>
              <a:gd name="connsiteX4" fmla="*/ 47625 w 154781"/>
              <a:gd name="connsiteY4" fmla="*/ 142875 h 235744"/>
              <a:gd name="connsiteX5" fmla="*/ 66675 w 154781"/>
              <a:gd name="connsiteY5" fmla="*/ 183356 h 235744"/>
              <a:gd name="connsiteX6" fmla="*/ 69056 w 154781"/>
              <a:gd name="connsiteY6" fmla="*/ 207169 h 235744"/>
              <a:gd name="connsiteX7" fmla="*/ 78581 w 154781"/>
              <a:gd name="connsiteY7" fmla="*/ 235744 h 235744"/>
              <a:gd name="connsiteX8" fmla="*/ 92869 w 154781"/>
              <a:gd name="connsiteY8" fmla="*/ 221456 h 235744"/>
              <a:gd name="connsiteX9" fmla="*/ 114300 w 154781"/>
              <a:gd name="connsiteY9" fmla="*/ 214312 h 235744"/>
              <a:gd name="connsiteX10" fmla="*/ 114300 w 154781"/>
              <a:gd name="connsiteY10" fmla="*/ 214312 h 235744"/>
              <a:gd name="connsiteX11" fmla="*/ 152400 w 154781"/>
              <a:gd name="connsiteY11" fmla="*/ 195262 h 235744"/>
              <a:gd name="connsiteX12" fmla="*/ 154781 w 154781"/>
              <a:gd name="connsiteY12" fmla="*/ 159544 h 235744"/>
              <a:gd name="connsiteX13" fmla="*/ 147637 w 154781"/>
              <a:gd name="connsiteY13" fmla="*/ 135731 h 235744"/>
              <a:gd name="connsiteX14" fmla="*/ 128587 w 154781"/>
              <a:gd name="connsiteY14" fmla="*/ 119062 h 235744"/>
              <a:gd name="connsiteX15" fmla="*/ 121444 w 154781"/>
              <a:gd name="connsiteY15" fmla="*/ 126206 h 235744"/>
              <a:gd name="connsiteX16" fmla="*/ 102394 w 154781"/>
              <a:gd name="connsiteY16" fmla="*/ 116681 h 235744"/>
              <a:gd name="connsiteX17" fmla="*/ 83344 w 154781"/>
              <a:gd name="connsiteY17" fmla="*/ 95250 h 235744"/>
              <a:gd name="connsiteX18" fmla="*/ 71437 w 154781"/>
              <a:gd name="connsiteY18" fmla="*/ 76200 h 235744"/>
              <a:gd name="connsiteX19" fmla="*/ 45244 w 154781"/>
              <a:gd name="connsiteY19" fmla="*/ 33337 h 235744"/>
              <a:gd name="connsiteX20" fmla="*/ 0 w 154781"/>
              <a:gd name="connsiteY20" fmla="*/ 0 h 235744"/>
              <a:gd name="connsiteX0" fmla="*/ 0 w 154781"/>
              <a:gd name="connsiteY0" fmla="*/ 14288 h 250032"/>
              <a:gd name="connsiteX1" fmla="*/ 30956 w 154781"/>
              <a:gd name="connsiteY1" fmla="*/ 80963 h 250032"/>
              <a:gd name="connsiteX2" fmla="*/ 28575 w 154781"/>
              <a:gd name="connsiteY2" fmla="*/ 100013 h 250032"/>
              <a:gd name="connsiteX3" fmla="*/ 52387 w 154781"/>
              <a:gd name="connsiteY3" fmla="*/ 140494 h 250032"/>
              <a:gd name="connsiteX4" fmla="*/ 47625 w 154781"/>
              <a:gd name="connsiteY4" fmla="*/ 157163 h 250032"/>
              <a:gd name="connsiteX5" fmla="*/ 66675 w 154781"/>
              <a:gd name="connsiteY5" fmla="*/ 197644 h 250032"/>
              <a:gd name="connsiteX6" fmla="*/ 69056 w 154781"/>
              <a:gd name="connsiteY6" fmla="*/ 221457 h 250032"/>
              <a:gd name="connsiteX7" fmla="*/ 78581 w 154781"/>
              <a:gd name="connsiteY7" fmla="*/ 250032 h 250032"/>
              <a:gd name="connsiteX8" fmla="*/ 92869 w 154781"/>
              <a:gd name="connsiteY8" fmla="*/ 235744 h 250032"/>
              <a:gd name="connsiteX9" fmla="*/ 114300 w 154781"/>
              <a:gd name="connsiteY9" fmla="*/ 228600 h 250032"/>
              <a:gd name="connsiteX10" fmla="*/ 114300 w 154781"/>
              <a:gd name="connsiteY10" fmla="*/ 228600 h 250032"/>
              <a:gd name="connsiteX11" fmla="*/ 152400 w 154781"/>
              <a:gd name="connsiteY11" fmla="*/ 209550 h 250032"/>
              <a:gd name="connsiteX12" fmla="*/ 154781 w 154781"/>
              <a:gd name="connsiteY12" fmla="*/ 173832 h 250032"/>
              <a:gd name="connsiteX13" fmla="*/ 147637 w 154781"/>
              <a:gd name="connsiteY13" fmla="*/ 150019 h 250032"/>
              <a:gd name="connsiteX14" fmla="*/ 128587 w 154781"/>
              <a:gd name="connsiteY14" fmla="*/ 133350 h 250032"/>
              <a:gd name="connsiteX15" fmla="*/ 121444 w 154781"/>
              <a:gd name="connsiteY15" fmla="*/ 140494 h 250032"/>
              <a:gd name="connsiteX16" fmla="*/ 102394 w 154781"/>
              <a:gd name="connsiteY16" fmla="*/ 130969 h 250032"/>
              <a:gd name="connsiteX17" fmla="*/ 83344 w 154781"/>
              <a:gd name="connsiteY17" fmla="*/ 109538 h 250032"/>
              <a:gd name="connsiteX18" fmla="*/ 71437 w 154781"/>
              <a:gd name="connsiteY18" fmla="*/ 90488 h 250032"/>
              <a:gd name="connsiteX19" fmla="*/ 30957 w 154781"/>
              <a:gd name="connsiteY19" fmla="*/ 0 h 250032"/>
              <a:gd name="connsiteX20" fmla="*/ 0 w 154781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4300 w 154793"/>
              <a:gd name="connsiteY10" fmla="*/ 228600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6694 w 154793"/>
              <a:gd name="connsiteY10" fmla="*/ 242843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4793" h="250032">
                <a:moveTo>
                  <a:pt x="0" y="14288"/>
                </a:moveTo>
                <a:lnTo>
                  <a:pt x="30956" y="80963"/>
                </a:lnTo>
                <a:lnTo>
                  <a:pt x="28575" y="100013"/>
                </a:lnTo>
                <a:lnTo>
                  <a:pt x="52387" y="140494"/>
                </a:lnTo>
                <a:lnTo>
                  <a:pt x="47625" y="157163"/>
                </a:lnTo>
                <a:lnTo>
                  <a:pt x="66675" y="197644"/>
                </a:lnTo>
                <a:lnTo>
                  <a:pt x="69056" y="221457"/>
                </a:lnTo>
                <a:lnTo>
                  <a:pt x="78581" y="250032"/>
                </a:lnTo>
                <a:lnTo>
                  <a:pt x="92869" y="235744"/>
                </a:lnTo>
                <a:lnTo>
                  <a:pt x="114300" y="228600"/>
                </a:lnTo>
                <a:lnTo>
                  <a:pt x="116694" y="242843"/>
                </a:lnTo>
                <a:lnTo>
                  <a:pt x="154793" y="230914"/>
                </a:lnTo>
                <a:cubicBezTo>
                  <a:pt x="154789" y="211887"/>
                  <a:pt x="154785" y="192859"/>
                  <a:pt x="154781" y="173832"/>
                </a:cubicBezTo>
                <a:lnTo>
                  <a:pt x="147637" y="150019"/>
                </a:lnTo>
                <a:lnTo>
                  <a:pt x="128587" y="133350"/>
                </a:lnTo>
                <a:lnTo>
                  <a:pt x="121444" y="140494"/>
                </a:lnTo>
                <a:lnTo>
                  <a:pt x="102394" y="130969"/>
                </a:lnTo>
                <a:lnTo>
                  <a:pt x="83344" y="109538"/>
                </a:lnTo>
                <a:lnTo>
                  <a:pt x="71437" y="90488"/>
                </a:lnTo>
                <a:lnTo>
                  <a:pt x="30957" y="0"/>
                </a:lnTo>
                <a:lnTo>
                  <a:pt x="0" y="14288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 dirty="0">
              <a:solidFill>
                <a:srgbClr val="FF7C80"/>
              </a:solidFill>
              <a:ea typeface="ＭＳ Ｐゴシック" charset="-128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6400427" y="2881312"/>
            <a:ext cx="688228" cy="799057"/>
          </a:xfrm>
          <a:custGeom>
            <a:avLst/>
            <a:gdLst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190500 w 664369"/>
              <a:gd name="connsiteY68" fmla="*/ 0 h 704850"/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204788 w 664369"/>
              <a:gd name="connsiteY68" fmla="*/ 54769 h 704850"/>
              <a:gd name="connsiteX69" fmla="*/ 190500 w 664369"/>
              <a:gd name="connsiteY69" fmla="*/ 0 h 704850"/>
              <a:gd name="connsiteX0" fmla="*/ 190500 w 664369"/>
              <a:gd name="connsiteY0" fmla="*/ 4762 h 709612"/>
              <a:gd name="connsiteX1" fmla="*/ 195263 w 664369"/>
              <a:gd name="connsiteY1" fmla="*/ 78581 h 709612"/>
              <a:gd name="connsiteX2" fmla="*/ 195263 w 664369"/>
              <a:gd name="connsiteY2" fmla="*/ 183356 h 709612"/>
              <a:gd name="connsiteX3" fmla="*/ 147638 w 664369"/>
              <a:gd name="connsiteY3" fmla="*/ 269081 h 709612"/>
              <a:gd name="connsiteX4" fmla="*/ 111919 w 664369"/>
              <a:gd name="connsiteY4" fmla="*/ 290512 h 709612"/>
              <a:gd name="connsiteX5" fmla="*/ 92869 w 664369"/>
              <a:gd name="connsiteY5" fmla="*/ 302419 h 709612"/>
              <a:gd name="connsiteX6" fmla="*/ 90488 w 664369"/>
              <a:gd name="connsiteY6" fmla="*/ 330994 h 709612"/>
              <a:gd name="connsiteX7" fmla="*/ 102394 w 664369"/>
              <a:gd name="connsiteY7" fmla="*/ 335756 h 709612"/>
              <a:gd name="connsiteX8" fmla="*/ 100013 w 664369"/>
              <a:gd name="connsiteY8" fmla="*/ 359569 h 709612"/>
              <a:gd name="connsiteX9" fmla="*/ 104775 w 664369"/>
              <a:gd name="connsiteY9" fmla="*/ 373856 h 709612"/>
              <a:gd name="connsiteX10" fmla="*/ 83344 w 664369"/>
              <a:gd name="connsiteY10" fmla="*/ 392906 h 709612"/>
              <a:gd name="connsiteX11" fmla="*/ 80963 w 664369"/>
              <a:gd name="connsiteY11" fmla="*/ 397669 h 709612"/>
              <a:gd name="connsiteX12" fmla="*/ 69056 w 664369"/>
              <a:gd name="connsiteY12" fmla="*/ 373856 h 709612"/>
              <a:gd name="connsiteX13" fmla="*/ 45244 w 664369"/>
              <a:gd name="connsiteY13" fmla="*/ 385762 h 709612"/>
              <a:gd name="connsiteX14" fmla="*/ 45244 w 664369"/>
              <a:gd name="connsiteY14" fmla="*/ 426244 h 709612"/>
              <a:gd name="connsiteX15" fmla="*/ 52388 w 664369"/>
              <a:gd name="connsiteY15" fmla="*/ 442912 h 709612"/>
              <a:gd name="connsiteX16" fmla="*/ 0 w 664369"/>
              <a:gd name="connsiteY16" fmla="*/ 507206 h 709612"/>
              <a:gd name="connsiteX17" fmla="*/ 33338 w 664369"/>
              <a:gd name="connsiteY17" fmla="*/ 611981 h 709612"/>
              <a:gd name="connsiteX18" fmla="*/ 88106 w 664369"/>
              <a:gd name="connsiteY18" fmla="*/ 647700 h 709612"/>
              <a:gd name="connsiteX19" fmla="*/ 104775 w 664369"/>
              <a:gd name="connsiteY19" fmla="*/ 642937 h 709612"/>
              <a:gd name="connsiteX20" fmla="*/ 152400 w 664369"/>
              <a:gd name="connsiteY20" fmla="*/ 690562 h 709612"/>
              <a:gd name="connsiteX21" fmla="*/ 169069 w 664369"/>
              <a:gd name="connsiteY21" fmla="*/ 690562 h 709612"/>
              <a:gd name="connsiteX22" fmla="*/ 214313 w 664369"/>
              <a:gd name="connsiteY22" fmla="*/ 709612 h 709612"/>
              <a:gd name="connsiteX23" fmla="*/ 230981 w 664369"/>
              <a:gd name="connsiteY23" fmla="*/ 671512 h 709612"/>
              <a:gd name="connsiteX24" fmla="*/ 264319 w 664369"/>
              <a:gd name="connsiteY24" fmla="*/ 652462 h 709612"/>
              <a:gd name="connsiteX25" fmla="*/ 285750 w 664369"/>
              <a:gd name="connsiteY25" fmla="*/ 650081 h 709612"/>
              <a:gd name="connsiteX26" fmla="*/ 352425 w 664369"/>
              <a:gd name="connsiteY26" fmla="*/ 609600 h 709612"/>
              <a:gd name="connsiteX27" fmla="*/ 369094 w 664369"/>
              <a:gd name="connsiteY27" fmla="*/ 602456 h 709612"/>
              <a:gd name="connsiteX28" fmla="*/ 366713 w 664369"/>
              <a:gd name="connsiteY28" fmla="*/ 564356 h 709612"/>
              <a:gd name="connsiteX29" fmla="*/ 369094 w 664369"/>
              <a:gd name="connsiteY29" fmla="*/ 533400 h 709612"/>
              <a:gd name="connsiteX30" fmla="*/ 373856 w 664369"/>
              <a:gd name="connsiteY30" fmla="*/ 502444 h 709612"/>
              <a:gd name="connsiteX31" fmla="*/ 381000 w 664369"/>
              <a:gd name="connsiteY31" fmla="*/ 478631 h 709612"/>
              <a:gd name="connsiteX32" fmla="*/ 407194 w 664369"/>
              <a:gd name="connsiteY32" fmla="*/ 440531 h 709612"/>
              <a:gd name="connsiteX33" fmla="*/ 428625 w 664369"/>
              <a:gd name="connsiteY33" fmla="*/ 390525 h 709612"/>
              <a:gd name="connsiteX34" fmla="*/ 428625 w 664369"/>
              <a:gd name="connsiteY34" fmla="*/ 390525 h 709612"/>
              <a:gd name="connsiteX35" fmla="*/ 476250 w 664369"/>
              <a:gd name="connsiteY35" fmla="*/ 359569 h 709612"/>
              <a:gd name="connsiteX36" fmla="*/ 502444 w 664369"/>
              <a:gd name="connsiteY36" fmla="*/ 335756 h 709612"/>
              <a:gd name="connsiteX37" fmla="*/ 507206 w 664369"/>
              <a:gd name="connsiteY37" fmla="*/ 297656 h 709612"/>
              <a:gd name="connsiteX38" fmla="*/ 573881 w 664369"/>
              <a:gd name="connsiteY38" fmla="*/ 192881 h 709612"/>
              <a:gd name="connsiteX39" fmla="*/ 571500 w 664369"/>
              <a:gd name="connsiteY39" fmla="*/ 173831 h 709612"/>
              <a:gd name="connsiteX40" fmla="*/ 573881 w 664369"/>
              <a:gd name="connsiteY40" fmla="*/ 164306 h 709612"/>
              <a:gd name="connsiteX41" fmla="*/ 614363 w 664369"/>
              <a:gd name="connsiteY41" fmla="*/ 154781 h 709612"/>
              <a:gd name="connsiteX42" fmla="*/ 628650 w 664369"/>
              <a:gd name="connsiteY42" fmla="*/ 164306 h 709612"/>
              <a:gd name="connsiteX43" fmla="*/ 647700 w 664369"/>
              <a:gd name="connsiteY43" fmla="*/ 166687 h 709612"/>
              <a:gd name="connsiteX44" fmla="*/ 659606 w 664369"/>
              <a:gd name="connsiteY44" fmla="*/ 138112 h 709612"/>
              <a:gd name="connsiteX45" fmla="*/ 664369 w 664369"/>
              <a:gd name="connsiteY45" fmla="*/ 123825 h 709612"/>
              <a:gd name="connsiteX46" fmla="*/ 645319 w 664369"/>
              <a:gd name="connsiteY46" fmla="*/ 109537 h 709612"/>
              <a:gd name="connsiteX47" fmla="*/ 642938 w 664369"/>
              <a:gd name="connsiteY47" fmla="*/ 97631 h 709612"/>
              <a:gd name="connsiteX48" fmla="*/ 621506 w 664369"/>
              <a:gd name="connsiteY48" fmla="*/ 88106 h 709612"/>
              <a:gd name="connsiteX49" fmla="*/ 590550 w 664369"/>
              <a:gd name="connsiteY49" fmla="*/ 92869 h 709612"/>
              <a:gd name="connsiteX50" fmla="*/ 573881 w 664369"/>
              <a:gd name="connsiteY50" fmla="*/ 109537 h 709612"/>
              <a:gd name="connsiteX51" fmla="*/ 564356 w 664369"/>
              <a:gd name="connsiteY51" fmla="*/ 121444 h 709612"/>
              <a:gd name="connsiteX52" fmla="*/ 547688 w 664369"/>
              <a:gd name="connsiteY52" fmla="*/ 130969 h 709612"/>
              <a:gd name="connsiteX53" fmla="*/ 528638 w 664369"/>
              <a:gd name="connsiteY53" fmla="*/ 138112 h 709612"/>
              <a:gd name="connsiteX54" fmla="*/ 516731 w 664369"/>
              <a:gd name="connsiteY54" fmla="*/ 133350 h 709612"/>
              <a:gd name="connsiteX55" fmla="*/ 502444 w 664369"/>
              <a:gd name="connsiteY55" fmla="*/ 133350 h 709612"/>
              <a:gd name="connsiteX56" fmla="*/ 495300 w 664369"/>
              <a:gd name="connsiteY56" fmla="*/ 126206 h 709612"/>
              <a:gd name="connsiteX57" fmla="*/ 478631 w 664369"/>
              <a:gd name="connsiteY57" fmla="*/ 169069 h 709612"/>
              <a:gd name="connsiteX58" fmla="*/ 469106 w 664369"/>
              <a:gd name="connsiteY58" fmla="*/ 178594 h 709612"/>
              <a:gd name="connsiteX59" fmla="*/ 459581 w 664369"/>
              <a:gd name="connsiteY59" fmla="*/ 178594 h 709612"/>
              <a:gd name="connsiteX60" fmla="*/ 459581 w 664369"/>
              <a:gd name="connsiteY60" fmla="*/ 178594 h 709612"/>
              <a:gd name="connsiteX61" fmla="*/ 445294 w 664369"/>
              <a:gd name="connsiteY61" fmla="*/ 192881 h 709612"/>
              <a:gd name="connsiteX62" fmla="*/ 431006 w 664369"/>
              <a:gd name="connsiteY62" fmla="*/ 204787 h 709612"/>
              <a:gd name="connsiteX63" fmla="*/ 421481 w 664369"/>
              <a:gd name="connsiteY63" fmla="*/ 211931 h 709612"/>
              <a:gd name="connsiteX64" fmla="*/ 411956 w 664369"/>
              <a:gd name="connsiteY64" fmla="*/ 190500 h 709612"/>
              <a:gd name="connsiteX65" fmla="*/ 397669 w 664369"/>
              <a:gd name="connsiteY65" fmla="*/ 169069 h 709612"/>
              <a:gd name="connsiteX66" fmla="*/ 385763 w 664369"/>
              <a:gd name="connsiteY66" fmla="*/ 150019 h 709612"/>
              <a:gd name="connsiteX67" fmla="*/ 247650 w 664369"/>
              <a:gd name="connsiteY67" fmla="*/ 185737 h 709612"/>
              <a:gd name="connsiteX68" fmla="*/ 202406 w 664369"/>
              <a:gd name="connsiteY68" fmla="*/ 0 h 709612"/>
              <a:gd name="connsiteX69" fmla="*/ 190500 w 664369"/>
              <a:gd name="connsiteY69" fmla="*/ 4762 h 709612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2425 w 664369"/>
              <a:gd name="connsiteY26" fmla="*/ 609600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4803 w 664369"/>
              <a:gd name="connsiteY26" fmla="*/ 628692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85750 w 664369"/>
              <a:gd name="connsiteY24" fmla="*/ 650081 h 728705"/>
              <a:gd name="connsiteX25" fmla="*/ 354803 w 664369"/>
              <a:gd name="connsiteY25" fmla="*/ 628692 h 728705"/>
              <a:gd name="connsiteX26" fmla="*/ 369094 w 664369"/>
              <a:gd name="connsiteY26" fmla="*/ 602456 h 728705"/>
              <a:gd name="connsiteX27" fmla="*/ 366713 w 664369"/>
              <a:gd name="connsiteY27" fmla="*/ 564356 h 728705"/>
              <a:gd name="connsiteX28" fmla="*/ 369094 w 664369"/>
              <a:gd name="connsiteY28" fmla="*/ 533400 h 728705"/>
              <a:gd name="connsiteX29" fmla="*/ 373856 w 664369"/>
              <a:gd name="connsiteY29" fmla="*/ 502444 h 728705"/>
              <a:gd name="connsiteX30" fmla="*/ 381000 w 664369"/>
              <a:gd name="connsiteY30" fmla="*/ 478631 h 728705"/>
              <a:gd name="connsiteX31" fmla="*/ 407194 w 664369"/>
              <a:gd name="connsiteY31" fmla="*/ 440531 h 728705"/>
              <a:gd name="connsiteX32" fmla="*/ 428625 w 664369"/>
              <a:gd name="connsiteY32" fmla="*/ 390525 h 728705"/>
              <a:gd name="connsiteX33" fmla="*/ 428625 w 664369"/>
              <a:gd name="connsiteY33" fmla="*/ 390525 h 728705"/>
              <a:gd name="connsiteX34" fmla="*/ 476250 w 664369"/>
              <a:gd name="connsiteY34" fmla="*/ 359569 h 728705"/>
              <a:gd name="connsiteX35" fmla="*/ 502444 w 664369"/>
              <a:gd name="connsiteY35" fmla="*/ 335756 h 728705"/>
              <a:gd name="connsiteX36" fmla="*/ 507206 w 664369"/>
              <a:gd name="connsiteY36" fmla="*/ 297656 h 728705"/>
              <a:gd name="connsiteX37" fmla="*/ 573881 w 664369"/>
              <a:gd name="connsiteY37" fmla="*/ 192881 h 728705"/>
              <a:gd name="connsiteX38" fmla="*/ 571500 w 664369"/>
              <a:gd name="connsiteY38" fmla="*/ 173831 h 728705"/>
              <a:gd name="connsiteX39" fmla="*/ 573881 w 664369"/>
              <a:gd name="connsiteY39" fmla="*/ 164306 h 728705"/>
              <a:gd name="connsiteX40" fmla="*/ 614363 w 664369"/>
              <a:gd name="connsiteY40" fmla="*/ 154781 h 728705"/>
              <a:gd name="connsiteX41" fmla="*/ 628650 w 664369"/>
              <a:gd name="connsiteY41" fmla="*/ 164306 h 728705"/>
              <a:gd name="connsiteX42" fmla="*/ 647700 w 664369"/>
              <a:gd name="connsiteY42" fmla="*/ 166687 h 728705"/>
              <a:gd name="connsiteX43" fmla="*/ 659606 w 664369"/>
              <a:gd name="connsiteY43" fmla="*/ 138112 h 728705"/>
              <a:gd name="connsiteX44" fmla="*/ 664369 w 664369"/>
              <a:gd name="connsiteY44" fmla="*/ 123825 h 728705"/>
              <a:gd name="connsiteX45" fmla="*/ 645319 w 664369"/>
              <a:gd name="connsiteY45" fmla="*/ 109537 h 728705"/>
              <a:gd name="connsiteX46" fmla="*/ 642938 w 664369"/>
              <a:gd name="connsiteY46" fmla="*/ 97631 h 728705"/>
              <a:gd name="connsiteX47" fmla="*/ 621506 w 664369"/>
              <a:gd name="connsiteY47" fmla="*/ 88106 h 728705"/>
              <a:gd name="connsiteX48" fmla="*/ 590550 w 664369"/>
              <a:gd name="connsiteY48" fmla="*/ 92869 h 728705"/>
              <a:gd name="connsiteX49" fmla="*/ 573881 w 664369"/>
              <a:gd name="connsiteY49" fmla="*/ 109537 h 728705"/>
              <a:gd name="connsiteX50" fmla="*/ 564356 w 664369"/>
              <a:gd name="connsiteY50" fmla="*/ 121444 h 728705"/>
              <a:gd name="connsiteX51" fmla="*/ 547688 w 664369"/>
              <a:gd name="connsiteY51" fmla="*/ 130969 h 728705"/>
              <a:gd name="connsiteX52" fmla="*/ 528638 w 664369"/>
              <a:gd name="connsiteY52" fmla="*/ 138112 h 728705"/>
              <a:gd name="connsiteX53" fmla="*/ 516731 w 664369"/>
              <a:gd name="connsiteY53" fmla="*/ 133350 h 728705"/>
              <a:gd name="connsiteX54" fmla="*/ 502444 w 664369"/>
              <a:gd name="connsiteY54" fmla="*/ 133350 h 728705"/>
              <a:gd name="connsiteX55" fmla="*/ 495300 w 664369"/>
              <a:gd name="connsiteY55" fmla="*/ 126206 h 728705"/>
              <a:gd name="connsiteX56" fmla="*/ 478631 w 664369"/>
              <a:gd name="connsiteY56" fmla="*/ 169069 h 728705"/>
              <a:gd name="connsiteX57" fmla="*/ 469106 w 664369"/>
              <a:gd name="connsiteY57" fmla="*/ 178594 h 728705"/>
              <a:gd name="connsiteX58" fmla="*/ 459581 w 664369"/>
              <a:gd name="connsiteY58" fmla="*/ 178594 h 728705"/>
              <a:gd name="connsiteX59" fmla="*/ 459581 w 664369"/>
              <a:gd name="connsiteY59" fmla="*/ 178594 h 728705"/>
              <a:gd name="connsiteX60" fmla="*/ 445294 w 664369"/>
              <a:gd name="connsiteY60" fmla="*/ 192881 h 728705"/>
              <a:gd name="connsiteX61" fmla="*/ 431006 w 664369"/>
              <a:gd name="connsiteY61" fmla="*/ 204787 h 728705"/>
              <a:gd name="connsiteX62" fmla="*/ 421481 w 664369"/>
              <a:gd name="connsiteY62" fmla="*/ 211931 h 728705"/>
              <a:gd name="connsiteX63" fmla="*/ 411956 w 664369"/>
              <a:gd name="connsiteY63" fmla="*/ 190500 h 728705"/>
              <a:gd name="connsiteX64" fmla="*/ 397669 w 664369"/>
              <a:gd name="connsiteY64" fmla="*/ 169069 h 728705"/>
              <a:gd name="connsiteX65" fmla="*/ 385763 w 664369"/>
              <a:gd name="connsiteY65" fmla="*/ 150019 h 728705"/>
              <a:gd name="connsiteX66" fmla="*/ 247650 w 664369"/>
              <a:gd name="connsiteY66" fmla="*/ 185737 h 728705"/>
              <a:gd name="connsiteX67" fmla="*/ 202406 w 664369"/>
              <a:gd name="connsiteY67" fmla="*/ 0 h 728705"/>
              <a:gd name="connsiteX68" fmla="*/ 190500 w 664369"/>
              <a:gd name="connsiteY68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133288 w 664369"/>
              <a:gd name="connsiteY11" fmla="*/ 443014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76191 w 664369"/>
              <a:gd name="connsiteY11" fmla="*/ 366696 h 728705"/>
              <a:gd name="connsiteX12" fmla="*/ 45244 w 664369"/>
              <a:gd name="connsiteY12" fmla="*/ 385762 h 728705"/>
              <a:gd name="connsiteX13" fmla="*/ 45244 w 664369"/>
              <a:gd name="connsiteY13" fmla="*/ 426244 h 728705"/>
              <a:gd name="connsiteX14" fmla="*/ 52388 w 664369"/>
              <a:gd name="connsiteY14" fmla="*/ 442912 h 728705"/>
              <a:gd name="connsiteX15" fmla="*/ 0 w 664369"/>
              <a:gd name="connsiteY15" fmla="*/ 507206 h 728705"/>
              <a:gd name="connsiteX16" fmla="*/ 33338 w 664369"/>
              <a:gd name="connsiteY16" fmla="*/ 611981 h 728705"/>
              <a:gd name="connsiteX17" fmla="*/ 88106 w 664369"/>
              <a:gd name="connsiteY17" fmla="*/ 647700 h 728705"/>
              <a:gd name="connsiteX18" fmla="*/ 104775 w 664369"/>
              <a:gd name="connsiteY18" fmla="*/ 642937 h 728705"/>
              <a:gd name="connsiteX19" fmla="*/ 152400 w 664369"/>
              <a:gd name="connsiteY19" fmla="*/ 690562 h 728705"/>
              <a:gd name="connsiteX20" fmla="*/ 214313 w 664369"/>
              <a:gd name="connsiteY20" fmla="*/ 728705 h 728705"/>
              <a:gd name="connsiteX21" fmla="*/ 230981 w 664369"/>
              <a:gd name="connsiteY21" fmla="*/ 671512 h 728705"/>
              <a:gd name="connsiteX22" fmla="*/ 285750 w 664369"/>
              <a:gd name="connsiteY22" fmla="*/ 650081 h 728705"/>
              <a:gd name="connsiteX23" fmla="*/ 354803 w 664369"/>
              <a:gd name="connsiteY23" fmla="*/ 628692 h 728705"/>
              <a:gd name="connsiteX24" fmla="*/ 369094 w 664369"/>
              <a:gd name="connsiteY24" fmla="*/ 602456 h 728705"/>
              <a:gd name="connsiteX25" fmla="*/ 366713 w 664369"/>
              <a:gd name="connsiteY25" fmla="*/ 564356 h 728705"/>
              <a:gd name="connsiteX26" fmla="*/ 369094 w 664369"/>
              <a:gd name="connsiteY26" fmla="*/ 533400 h 728705"/>
              <a:gd name="connsiteX27" fmla="*/ 373856 w 664369"/>
              <a:gd name="connsiteY27" fmla="*/ 502444 h 728705"/>
              <a:gd name="connsiteX28" fmla="*/ 381000 w 664369"/>
              <a:gd name="connsiteY28" fmla="*/ 478631 h 728705"/>
              <a:gd name="connsiteX29" fmla="*/ 407194 w 664369"/>
              <a:gd name="connsiteY29" fmla="*/ 440531 h 728705"/>
              <a:gd name="connsiteX30" fmla="*/ 428625 w 664369"/>
              <a:gd name="connsiteY30" fmla="*/ 390525 h 728705"/>
              <a:gd name="connsiteX31" fmla="*/ 428625 w 664369"/>
              <a:gd name="connsiteY31" fmla="*/ 390525 h 728705"/>
              <a:gd name="connsiteX32" fmla="*/ 476250 w 664369"/>
              <a:gd name="connsiteY32" fmla="*/ 359569 h 728705"/>
              <a:gd name="connsiteX33" fmla="*/ 502444 w 664369"/>
              <a:gd name="connsiteY33" fmla="*/ 335756 h 728705"/>
              <a:gd name="connsiteX34" fmla="*/ 507206 w 664369"/>
              <a:gd name="connsiteY34" fmla="*/ 297656 h 728705"/>
              <a:gd name="connsiteX35" fmla="*/ 573881 w 664369"/>
              <a:gd name="connsiteY35" fmla="*/ 192881 h 728705"/>
              <a:gd name="connsiteX36" fmla="*/ 571500 w 664369"/>
              <a:gd name="connsiteY36" fmla="*/ 173831 h 728705"/>
              <a:gd name="connsiteX37" fmla="*/ 573881 w 664369"/>
              <a:gd name="connsiteY37" fmla="*/ 164306 h 728705"/>
              <a:gd name="connsiteX38" fmla="*/ 614363 w 664369"/>
              <a:gd name="connsiteY38" fmla="*/ 154781 h 728705"/>
              <a:gd name="connsiteX39" fmla="*/ 628650 w 664369"/>
              <a:gd name="connsiteY39" fmla="*/ 164306 h 728705"/>
              <a:gd name="connsiteX40" fmla="*/ 647700 w 664369"/>
              <a:gd name="connsiteY40" fmla="*/ 166687 h 728705"/>
              <a:gd name="connsiteX41" fmla="*/ 659606 w 664369"/>
              <a:gd name="connsiteY41" fmla="*/ 138112 h 728705"/>
              <a:gd name="connsiteX42" fmla="*/ 664369 w 664369"/>
              <a:gd name="connsiteY42" fmla="*/ 123825 h 728705"/>
              <a:gd name="connsiteX43" fmla="*/ 645319 w 664369"/>
              <a:gd name="connsiteY43" fmla="*/ 109537 h 728705"/>
              <a:gd name="connsiteX44" fmla="*/ 642938 w 664369"/>
              <a:gd name="connsiteY44" fmla="*/ 97631 h 728705"/>
              <a:gd name="connsiteX45" fmla="*/ 621506 w 664369"/>
              <a:gd name="connsiteY45" fmla="*/ 88106 h 728705"/>
              <a:gd name="connsiteX46" fmla="*/ 590550 w 664369"/>
              <a:gd name="connsiteY46" fmla="*/ 92869 h 728705"/>
              <a:gd name="connsiteX47" fmla="*/ 573881 w 664369"/>
              <a:gd name="connsiteY47" fmla="*/ 109537 h 728705"/>
              <a:gd name="connsiteX48" fmla="*/ 564356 w 664369"/>
              <a:gd name="connsiteY48" fmla="*/ 121444 h 728705"/>
              <a:gd name="connsiteX49" fmla="*/ 547688 w 664369"/>
              <a:gd name="connsiteY49" fmla="*/ 130969 h 728705"/>
              <a:gd name="connsiteX50" fmla="*/ 528638 w 664369"/>
              <a:gd name="connsiteY50" fmla="*/ 138112 h 728705"/>
              <a:gd name="connsiteX51" fmla="*/ 516731 w 664369"/>
              <a:gd name="connsiteY51" fmla="*/ 133350 h 728705"/>
              <a:gd name="connsiteX52" fmla="*/ 502444 w 664369"/>
              <a:gd name="connsiteY52" fmla="*/ 133350 h 728705"/>
              <a:gd name="connsiteX53" fmla="*/ 495300 w 664369"/>
              <a:gd name="connsiteY53" fmla="*/ 126206 h 728705"/>
              <a:gd name="connsiteX54" fmla="*/ 478631 w 664369"/>
              <a:gd name="connsiteY54" fmla="*/ 169069 h 728705"/>
              <a:gd name="connsiteX55" fmla="*/ 469106 w 664369"/>
              <a:gd name="connsiteY55" fmla="*/ 178594 h 728705"/>
              <a:gd name="connsiteX56" fmla="*/ 459581 w 664369"/>
              <a:gd name="connsiteY56" fmla="*/ 178594 h 728705"/>
              <a:gd name="connsiteX57" fmla="*/ 459581 w 664369"/>
              <a:gd name="connsiteY57" fmla="*/ 178594 h 728705"/>
              <a:gd name="connsiteX58" fmla="*/ 445294 w 664369"/>
              <a:gd name="connsiteY58" fmla="*/ 192881 h 728705"/>
              <a:gd name="connsiteX59" fmla="*/ 431006 w 664369"/>
              <a:gd name="connsiteY59" fmla="*/ 204787 h 728705"/>
              <a:gd name="connsiteX60" fmla="*/ 421481 w 664369"/>
              <a:gd name="connsiteY60" fmla="*/ 211931 h 728705"/>
              <a:gd name="connsiteX61" fmla="*/ 411956 w 664369"/>
              <a:gd name="connsiteY61" fmla="*/ 190500 h 728705"/>
              <a:gd name="connsiteX62" fmla="*/ 397669 w 664369"/>
              <a:gd name="connsiteY62" fmla="*/ 169069 h 728705"/>
              <a:gd name="connsiteX63" fmla="*/ 385763 w 664369"/>
              <a:gd name="connsiteY63" fmla="*/ 150019 h 728705"/>
              <a:gd name="connsiteX64" fmla="*/ 247650 w 664369"/>
              <a:gd name="connsiteY64" fmla="*/ 185737 h 728705"/>
              <a:gd name="connsiteX65" fmla="*/ 202406 w 664369"/>
              <a:gd name="connsiteY65" fmla="*/ 0 h 728705"/>
              <a:gd name="connsiteX66" fmla="*/ 190500 w 664369"/>
              <a:gd name="connsiteY66" fmla="*/ 4762 h 72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64369" h="728705">
                <a:moveTo>
                  <a:pt x="190500" y="4762"/>
                </a:moveTo>
                <a:lnTo>
                  <a:pt x="195263" y="78581"/>
                </a:lnTo>
                <a:lnTo>
                  <a:pt x="195263" y="183356"/>
                </a:lnTo>
                <a:lnTo>
                  <a:pt x="147638" y="269081"/>
                </a:lnTo>
                <a:lnTo>
                  <a:pt x="111919" y="290512"/>
                </a:lnTo>
                <a:lnTo>
                  <a:pt x="92869" y="302419"/>
                </a:lnTo>
                <a:lnTo>
                  <a:pt x="90488" y="330994"/>
                </a:lnTo>
                <a:lnTo>
                  <a:pt x="102394" y="335756"/>
                </a:lnTo>
                <a:lnTo>
                  <a:pt x="100013" y="359569"/>
                </a:lnTo>
                <a:lnTo>
                  <a:pt x="104775" y="373856"/>
                </a:lnTo>
                <a:lnTo>
                  <a:pt x="83344" y="392906"/>
                </a:lnTo>
                <a:lnTo>
                  <a:pt x="76191" y="366696"/>
                </a:lnTo>
                <a:lnTo>
                  <a:pt x="45244" y="385762"/>
                </a:lnTo>
                <a:lnTo>
                  <a:pt x="45244" y="426244"/>
                </a:lnTo>
                <a:lnTo>
                  <a:pt x="52388" y="442912"/>
                </a:lnTo>
                <a:lnTo>
                  <a:pt x="0" y="507206"/>
                </a:lnTo>
                <a:lnTo>
                  <a:pt x="33338" y="611981"/>
                </a:lnTo>
                <a:lnTo>
                  <a:pt x="88106" y="647700"/>
                </a:lnTo>
                <a:lnTo>
                  <a:pt x="104775" y="642937"/>
                </a:lnTo>
                <a:lnTo>
                  <a:pt x="152400" y="690562"/>
                </a:lnTo>
                <a:lnTo>
                  <a:pt x="214313" y="728705"/>
                </a:lnTo>
                <a:lnTo>
                  <a:pt x="230981" y="671512"/>
                </a:lnTo>
                <a:lnTo>
                  <a:pt x="285750" y="650081"/>
                </a:lnTo>
                <a:lnTo>
                  <a:pt x="354803" y="628692"/>
                </a:lnTo>
                <a:lnTo>
                  <a:pt x="369094" y="602456"/>
                </a:lnTo>
                <a:lnTo>
                  <a:pt x="366713" y="564356"/>
                </a:lnTo>
                <a:lnTo>
                  <a:pt x="369094" y="533400"/>
                </a:lnTo>
                <a:lnTo>
                  <a:pt x="373856" y="502444"/>
                </a:lnTo>
                <a:lnTo>
                  <a:pt x="381000" y="478631"/>
                </a:lnTo>
                <a:lnTo>
                  <a:pt x="407194" y="440531"/>
                </a:lnTo>
                <a:lnTo>
                  <a:pt x="428625" y="390525"/>
                </a:lnTo>
                <a:lnTo>
                  <a:pt x="428625" y="390525"/>
                </a:lnTo>
                <a:lnTo>
                  <a:pt x="476250" y="359569"/>
                </a:lnTo>
                <a:lnTo>
                  <a:pt x="502444" y="335756"/>
                </a:lnTo>
                <a:lnTo>
                  <a:pt x="507206" y="297656"/>
                </a:lnTo>
                <a:lnTo>
                  <a:pt x="573881" y="192881"/>
                </a:lnTo>
                <a:lnTo>
                  <a:pt x="571500" y="173831"/>
                </a:lnTo>
                <a:lnTo>
                  <a:pt x="573881" y="164306"/>
                </a:lnTo>
                <a:lnTo>
                  <a:pt x="614363" y="154781"/>
                </a:lnTo>
                <a:lnTo>
                  <a:pt x="628650" y="164306"/>
                </a:lnTo>
                <a:lnTo>
                  <a:pt x="647700" y="166687"/>
                </a:lnTo>
                <a:lnTo>
                  <a:pt x="659606" y="138112"/>
                </a:lnTo>
                <a:lnTo>
                  <a:pt x="664369" y="123825"/>
                </a:lnTo>
                <a:lnTo>
                  <a:pt x="645319" y="109537"/>
                </a:lnTo>
                <a:lnTo>
                  <a:pt x="642938" y="97631"/>
                </a:lnTo>
                <a:lnTo>
                  <a:pt x="621506" y="88106"/>
                </a:lnTo>
                <a:lnTo>
                  <a:pt x="590550" y="92869"/>
                </a:lnTo>
                <a:lnTo>
                  <a:pt x="573881" y="109537"/>
                </a:lnTo>
                <a:lnTo>
                  <a:pt x="564356" y="121444"/>
                </a:lnTo>
                <a:lnTo>
                  <a:pt x="547688" y="130969"/>
                </a:lnTo>
                <a:lnTo>
                  <a:pt x="528638" y="138112"/>
                </a:lnTo>
                <a:lnTo>
                  <a:pt x="516731" y="133350"/>
                </a:lnTo>
                <a:lnTo>
                  <a:pt x="502444" y="133350"/>
                </a:lnTo>
                <a:lnTo>
                  <a:pt x="495300" y="126206"/>
                </a:lnTo>
                <a:lnTo>
                  <a:pt x="478631" y="169069"/>
                </a:lnTo>
                <a:lnTo>
                  <a:pt x="469106" y="178594"/>
                </a:lnTo>
                <a:lnTo>
                  <a:pt x="459581" y="178594"/>
                </a:lnTo>
                <a:lnTo>
                  <a:pt x="459581" y="178594"/>
                </a:lnTo>
                <a:lnTo>
                  <a:pt x="445294" y="192881"/>
                </a:lnTo>
                <a:lnTo>
                  <a:pt x="431006" y="204787"/>
                </a:lnTo>
                <a:lnTo>
                  <a:pt x="421481" y="211931"/>
                </a:lnTo>
                <a:lnTo>
                  <a:pt x="411956" y="190500"/>
                </a:lnTo>
                <a:lnTo>
                  <a:pt x="397669" y="169069"/>
                </a:lnTo>
                <a:lnTo>
                  <a:pt x="385763" y="150019"/>
                </a:lnTo>
                <a:lnTo>
                  <a:pt x="247650" y="185737"/>
                </a:lnTo>
                <a:lnTo>
                  <a:pt x="202406" y="0"/>
                </a:lnTo>
                <a:lnTo>
                  <a:pt x="190500" y="4762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6516952" y="2369200"/>
            <a:ext cx="932970" cy="722292"/>
          </a:xfrm>
          <a:custGeom>
            <a:avLst/>
            <a:gdLst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50006 w 895350"/>
              <a:gd name="connsiteY16" fmla="*/ 200025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64293 w 895350"/>
              <a:gd name="connsiteY16" fmla="*/ 188118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902493"/>
              <a:gd name="connsiteY0" fmla="*/ 245268 h 647700"/>
              <a:gd name="connsiteX1" fmla="*/ 76199 w 902493"/>
              <a:gd name="connsiteY1" fmla="*/ 461962 h 647700"/>
              <a:gd name="connsiteX2" fmla="*/ 135730 w 902493"/>
              <a:gd name="connsiteY2" fmla="*/ 647700 h 647700"/>
              <a:gd name="connsiteX3" fmla="*/ 469105 w 902493"/>
              <a:gd name="connsiteY3" fmla="*/ 554831 h 647700"/>
              <a:gd name="connsiteX4" fmla="*/ 847724 w 902493"/>
              <a:gd name="connsiteY4" fmla="*/ 426244 h 647700"/>
              <a:gd name="connsiteX5" fmla="*/ 866774 w 902493"/>
              <a:gd name="connsiteY5" fmla="*/ 354806 h 647700"/>
              <a:gd name="connsiteX6" fmla="*/ 902493 w 902493"/>
              <a:gd name="connsiteY6" fmla="*/ 321469 h 647700"/>
              <a:gd name="connsiteX7" fmla="*/ 892968 w 902493"/>
              <a:gd name="connsiteY7" fmla="*/ 273844 h 647700"/>
              <a:gd name="connsiteX8" fmla="*/ 826293 w 902493"/>
              <a:gd name="connsiteY8" fmla="*/ 257175 h 647700"/>
              <a:gd name="connsiteX9" fmla="*/ 826293 w 902493"/>
              <a:gd name="connsiteY9" fmla="*/ 223837 h 647700"/>
              <a:gd name="connsiteX10" fmla="*/ 812005 w 902493"/>
              <a:gd name="connsiteY10" fmla="*/ 188119 h 647700"/>
              <a:gd name="connsiteX11" fmla="*/ 823912 w 902493"/>
              <a:gd name="connsiteY11" fmla="*/ 80962 h 647700"/>
              <a:gd name="connsiteX12" fmla="*/ 788193 w 902493"/>
              <a:gd name="connsiteY12" fmla="*/ 40481 h 647700"/>
              <a:gd name="connsiteX13" fmla="*/ 740568 w 902493"/>
              <a:gd name="connsiteY13" fmla="*/ 9525 h 647700"/>
              <a:gd name="connsiteX14" fmla="*/ 709612 w 902493"/>
              <a:gd name="connsiteY14" fmla="*/ 0 h 647700"/>
              <a:gd name="connsiteX15" fmla="*/ 404812 w 902493"/>
              <a:gd name="connsiteY15" fmla="*/ 95250 h 647700"/>
              <a:gd name="connsiteX16" fmla="*/ 71436 w 902493"/>
              <a:gd name="connsiteY16" fmla="*/ 188118 h 647700"/>
              <a:gd name="connsiteX17" fmla="*/ 47624 w 902493"/>
              <a:gd name="connsiteY17" fmla="*/ 195262 h 647700"/>
              <a:gd name="connsiteX18" fmla="*/ 0 w 902493"/>
              <a:gd name="connsiteY18" fmla="*/ 245268 h 647700"/>
              <a:gd name="connsiteX0" fmla="*/ 0 w 902493"/>
              <a:gd name="connsiteY0" fmla="*/ 245268 h 647700"/>
              <a:gd name="connsiteX1" fmla="*/ 135730 w 902493"/>
              <a:gd name="connsiteY1" fmla="*/ 647700 h 647700"/>
              <a:gd name="connsiteX2" fmla="*/ 469105 w 902493"/>
              <a:gd name="connsiteY2" fmla="*/ 554831 h 647700"/>
              <a:gd name="connsiteX3" fmla="*/ 847724 w 902493"/>
              <a:gd name="connsiteY3" fmla="*/ 426244 h 647700"/>
              <a:gd name="connsiteX4" fmla="*/ 866774 w 902493"/>
              <a:gd name="connsiteY4" fmla="*/ 354806 h 647700"/>
              <a:gd name="connsiteX5" fmla="*/ 902493 w 902493"/>
              <a:gd name="connsiteY5" fmla="*/ 321469 h 647700"/>
              <a:gd name="connsiteX6" fmla="*/ 892968 w 902493"/>
              <a:gd name="connsiteY6" fmla="*/ 273844 h 647700"/>
              <a:gd name="connsiteX7" fmla="*/ 826293 w 902493"/>
              <a:gd name="connsiteY7" fmla="*/ 257175 h 647700"/>
              <a:gd name="connsiteX8" fmla="*/ 826293 w 902493"/>
              <a:gd name="connsiteY8" fmla="*/ 223837 h 647700"/>
              <a:gd name="connsiteX9" fmla="*/ 812005 w 902493"/>
              <a:gd name="connsiteY9" fmla="*/ 188119 h 647700"/>
              <a:gd name="connsiteX10" fmla="*/ 823912 w 902493"/>
              <a:gd name="connsiteY10" fmla="*/ 80962 h 647700"/>
              <a:gd name="connsiteX11" fmla="*/ 788193 w 902493"/>
              <a:gd name="connsiteY11" fmla="*/ 40481 h 647700"/>
              <a:gd name="connsiteX12" fmla="*/ 740568 w 902493"/>
              <a:gd name="connsiteY12" fmla="*/ 9525 h 647700"/>
              <a:gd name="connsiteX13" fmla="*/ 709612 w 902493"/>
              <a:gd name="connsiteY13" fmla="*/ 0 h 647700"/>
              <a:gd name="connsiteX14" fmla="*/ 404812 w 902493"/>
              <a:gd name="connsiteY14" fmla="*/ 95250 h 647700"/>
              <a:gd name="connsiteX15" fmla="*/ 71436 w 902493"/>
              <a:gd name="connsiteY15" fmla="*/ 188118 h 647700"/>
              <a:gd name="connsiteX16" fmla="*/ 47624 w 902493"/>
              <a:gd name="connsiteY16" fmla="*/ 195262 h 647700"/>
              <a:gd name="connsiteX17" fmla="*/ 0 w 902493"/>
              <a:gd name="connsiteY17" fmla="*/ 245268 h 647700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66774 w 902493"/>
              <a:gd name="connsiteY4" fmla="*/ 354806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73918 w 902493"/>
              <a:gd name="connsiteY4" fmla="*/ 366712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2493" h="657225">
                <a:moveTo>
                  <a:pt x="0" y="245268"/>
                </a:moveTo>
                <a:lnTo>
                  <a:pt x="128586" y="657225"/>
                </a:lnTo>
                <a:lnTo>
                  <a:pt x="469105" y="554831"/>
                </a:lnTo>
                <a:lnTo>
                  <a:pt x="847724" y="426244"/>
                </a:lnTo>
                <a:lnTo>
                  <a:pt x="873918" y="366712"/>
                </a:lnTo>
                <a:lnTo>
                  <a:pt x="902493" y="321469"/>
                </a:lnTo>
                <a:lnTo>
                  <a:pt x="892968" y="273844"/>
                </a:lnTo>
                <a:lnTo>
                  <a:pt x="826293" y="257175"/>
                </a:lnTo>
                <a:lnTo>
                  <a:pt x="826293" y="223837"/>
                </a:lnTo>
                <a:lnTo>
                  <a:pt x="812005" y="188119"/>
                </a:lnTo>
                <a:lnTo>
                  <a:pt x="823912" y="80962"/>
                </a:lnTo>
                <a:lnTo>
                  <a:pt x="788193" y="40481"/>
                </a:lnTo>
                <a:lnTo>
                  <a:pt x="740568" y="9525"/>
                </a:lnTo>
                <a:lnTo>
                  <a:pt x="709612" y="0"/>
                </a:lnTo>
                <a:lnTo>
                  <a:pt x="404812" y="95250"/>
                </a:lnTo>
                <a:lnTo>
                  <a:pt x="71436" y="188118"/>
                </a:lnTo>
                <a:lnTo>
                  <a:pt x="47624" y="195262"/>
                </a:lnTo>
                <a:lnTo>
                  <a:pt x="0" y="24526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grpSp>
        <p:nvGrpSpPr>
          <p:cNvPr id="3" name="Group 46"/>
          <p:cNvGrpSpPr/>
          <p:nvPr/>
        </p:nvGrpSpPr>
        <p:grpSpPr>
          <a:xfrm>
            <a:off x="4080810" y="1507971"/>
            <a:ext cx="1032346" cy="1256222"/>
            <a:chOff x="4393406" y="1081031"/>
            <a:chExt cx="997744" cy="1143057"/>
          </a:xfrm>
          <a:solidFill>
            <a:schemeClr val="accent4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grpSpPr>
        <p:sp>
          <p:nvSpPr>
            <p:cNvPr id="48" name="Freeform 47"/>
            <p:cNvSpPr/>
            <p:nvPr/>
          </p:nvSpPr>
          <p:spPr>
            <a:xfrm>
              <a:off x="4393406" y="1166813"/>
              <a:ext cx="997744" cy="1057275"/>
            </a:xfrm>
            <a:custGeom>
              <a:avLst/>
              <a:gdLst>
                <a:gd name="connsiteX0" fmla="*/ 0 w 997744"/>
                <a:gd name="connsiteY0" fmla="*/ 11906 h 1057275"/>
                <a:gd name="connsiteX1" fmla="*/ 26194 w 997744"/>
                <a:gd name="connsiteY1" fmla="*/ 83343 h 1057275"/>
                <a:gd name="connsiteX2" fmla="*/ 26194 w 997744"/>
                <a:gd name="connsiteY2" fmla="*/ 200025 h 1057275"/>
                <a:gd name="connsiteX3" fmla="*/ 54769 w 997744"/>
                <a:gd name="connsiteY3" fmla="*/ 230981 h 1057275"/>
                <a:gd name="connsiteX4" fmla="*/ 92869 w 997744"/>
                <a:gd name="connsiteY4" fmla="*/ 316706 h 1057275"/>
                <a:gd name="connsiteX5" fmla="*/ 92869 w 997744"/>
                <a:gd name="connsiteY5" fmla="*/ 426243 h 1057275"/>
                <a:gd name="connsiteX6" fmla="*/ 126207 w 997744"/>
                <a:gd name="connsiteY6" fmla="*/ 538162 h 1057275"/>
                <a:gd name="connsiteX7" fmla="*/ 116682 w 997744"/>
                <a:gd name="connsiteY7" fmla="*/ 590550 h 1057275"/>
                <a:gd name="connsiteX8" fmla="*/ 126207 w 997744"/>
                <a:gd name="connsiteY8" fmla="*/ 602456 h 1057275"/>
                <a:gd name="connsiteX9" fmla="*/ 114300 w 997744"/>
                <a:gd name="connsiteY9" fmla="*/ 678656 h 1057275"/>
                <a:gd name="connsiteX10" fmla="*/ 161925 w 997744"/>
                <a:gd name="connsiteY10" fmla="*/ 709612 h 1057275"/>
                <a:gd name="connsiteX11" fmla="*/ 178594 w 997744"/>
                <a:gd name="connsiteY11" fmla="*/ 1057275 h 1057275"/>
                <a:gd name="connsiteX12" fmla="*/ 547688 w 997744"/>
                <a:gd name="connsiteY12" fmla="*/ 1026318 h 1057275"/>
                <a:gd name="connsiteX13" fmla="*/ 916782 w 997744"/>
                <a:gd name="connsiteY13" fmla="*/ 962025 h 1057275"/>
                <a:gd name="connsiteX14" fmla="*/ 890588 w 997744"/>
                <a:gd name="connsiteY14" fmla="*/ 897731 h 1057275"/>
                <a:gd name="connsiteX15" fmla="*/ 869157 w 997744"/>
                <a:gd name="connsiteY15" fmla="*/ 907256 h 1057275"/>
                <a:gd name="connsiteX16" fmla="*/ 838200 w 997744"/>
                <a:gd name="connsiteY16" fmla="*/ 871537 h 1057275"/>
                <a:gd name="connsiteX17" fmla="*/ 804863 w 997744"/>
                <a:gd name="connsiteY17" fmla="*/ 871537 h 1057275"/>
                <a:gd name="connsiteX18" fmla="*/ 766763 w 997744"/>
                <a:gd name="connsiteY18" fmla="*/ 814387 h 1057275"/>
                <a:gd name="connsiteX19" fmla="*/ 709613 w 997744"/>
                <a:gd name="connsiteY19" fmla="*/ 792956 h 1057275"/>
                <a:gd name="connsiteX20" fmla="*/ 673894 w 997744"/>
                <a:gd name="connsiteY20" fmla="*/ 783431 h 1057275"/>
                <a:gd name="connsiteX21" fmla="*/ 673894 w 997744"/>
                <a:gd name="connsiteY21" fmla="*/ 783431 h 1057275"/>
                <a:gd name="connsiteX22" fmla="*/ 645319 w 997744"/>
                <a:gd name="connsiteY22" fmla="*/ 716756 h 1057275"/>
                <a:gd name="connsiteX23" fmla="*/ 666750 w 997744"/>
                <a:gd name="connsiteY23" fmla="*/ 669131 h 1057275"/>
                <a:gd name="connsiteX24" fmla="*/ 623888 w 997744"/>
                <a:gd name="connsiteY24" fmla="*/ 588168 h 1057275"/>
                <a:gd name="connsiteX25" fmla="*/ 683419 w 997744"/>
                <a:gd name="connsiteY25" fmla="*/ 519112 h 1057275"/>
                <a:gd name="connsiteX26" fmla="*/ 681038 w 997744"/>
                <a:gd name="connsiteY26" fmla="*/ 435768 h 1057275"/>
                <a:gd name="connsiteX27" fmla="*/ 704850 w 997744"/>
                <a:gd name="connsiteY27" fmla="*/ 371475 h 1057275"/>
                <a:gd name="connsiteX28" fmla="*/ 731044 w 997744"/>
                <a:gd name="connsiteY28" fmla="*/ 345281 h 1057275"/>
                <a:gd name="connsiteX29" fmla="*/ 788194 w 997744"/>
                <a:gd name="connsiteY29" fmla="*/ 292893 h 1057275"/>
                <a:gd name="connsiteX30" fmla="*/ 819150 w 997744"/>
                <a:gd name="connsiteY30" fmla="*/ 238125 h 1057275"/>
                <a:gd name="connsiteX31" fmla="*/ 912019 w 997744"/>
                <a:gd name="connsiteY31" fmla="*/ 171450 h 1057275"/>
                <a:gd name="connsiteX32" fmla="*/ 997744 w 997744"/>
                <a:gd name="connsiteY32" fmla="*/ 107156 h 1057275"/>
                <a:gd name="connsiteX33" fmla="*/ 945357 w 997744"/>
                <a:gd name="connsiteY33" fmla="*/ 97631 h 1057275"/>
                <a:gd name="connsiteX34" fmla="*/ 869157 w 997744"/>
                <a:gd name="connsiteY34" fmla="*/ 107156 h 1057275"/>
                <a:gd name="connsiteX35" fmla="*/ 823913 w 997744"/>
                <a:gd name="connsiteY35" fmla="*/ 104775 h 1057275"/>
                <a:gd name="connsiteX36" fmla="*/ 807244 w 997744"/>
                <a:gd name="connsiteY36" fmla="*/ 92868 h 1057275"/>
                <a:gd name="connsiteX37" fmla="*/ 766763 w 997744"/>
                <a:gd name="connsiteY37" fmla="*/ 111918 h 1057275"/>
                <a:gd name="connsiteX38" fmla="*/ 738188 w 997744"/>
                <a:gd name="connsiteY38" fmla="*/ 104775 h 1057275"/>
                <a:gd name="connsiteX39" fmla="*/ 700088 w 997744"/>
                <a:gd name="connsiteY39" fmla="*/ 88106 h 1057275"/>
                <a:gd name="connsiteX40" fmla="*/ 676275 w 997744"/>
                <a:gd name="connsiteY40" fmla="*/ 71437 h 1057275"/>
                <a:gd name="connsiteX41" fmla="*/ 638175 w 997744"/>
                <a:gd name="connsiteY41" fmla="*/ 78581 h 1057275"/>
                <a:gd name="connsiteX42" fmla="*/ 588169 w 997744"/>
                <a:gd name="connsiteY42" fmla="*/ 50006 h 1057275"/>
                <a:gd name="connsiteX43" fmla="*/ 561975 w 997744"/>
                <a:gd name="connsiteY43" fmla="*/ 52387 h 1057275"/>
                <a:gd name="connsiteX44" fmla="*/ 504825 w 997744"/>
                <a:gd name="connsiteY44" fmla="*/ 57150 h 1057275"/>
                <a:gd name="connsiteX45" fmla="*/ 459582 w 997744"/>
                <a:gd name="connsiteY45" fmla="*/ 57150 h 1057275"/>
                <a:gd name="connsiteX46" fmla="*/ 438150 w 997744"/>
                <a:gd name="connsiteY46" fmla="*/ 42862 h 1057275"/>
                <a:gd name="connsiteX47" fmla="*/ 381000 w 997744"/>
                <a:gd name="connsiteY47" fmla="*/ 33337 h 1057275"/>
                <a:gd name="connsiteX48" fmla="*/ 328613 w 997744"/>
                <a:gd name="connsiteY48" fmla="*/ 16668 h 1057275"/>
                <a:gd name="connsiteX49" fmla="*/ 295275 w 997744"/>
                <a:gd name="connsiteY49" fmla="*/ 16668 h 1057275"/>
                <a:gd name="connsiteX50" fmla="*/ 264319 w 997744"/>
                <a:gd name="connsiteY50" fmla="*/ 16668 h 1057275"/>
                <a:gd name="connsiteX51" fmla="*/ 238125 w 997744"/>
                <a:gd name="connsiteY51" fmla="*/ 9525 h 1057275"/>
                <a:gd name="connsiteX52" fmla="*/ 230982 w 997744"/>
                <a:gd name="connsiteY52" fmla="*/ 0 h 1057275"/>
                <a:gd name="connsiteX53" fmla="*/ 147638 w 997744"/>
                <a:gd name="connsiteY53" fmla="*/ 9525 h 1057275"/>
                <a:gd name="connsiteX54" fmla="*/ 83344 w 997744"/>
                <a:gd name="connsiteY54" fmla="*/ 7143 h 1057275"/>
                <a:gd name="connsiteX55" fmla="*/ 0 w 997744"/>
                <a:gd name="connsiteY55" fmla="*/ 11906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97744" h="1057275">
                  <a:moveTo>
                    <a:pt x="0" y="11906"/>
                  </a:moveTo>
                  <a:lnTo>
                    <a:pt x="26194" y="83343"/>
                  </a:lnTo>
                  <a:lnTo>
                    <a:pt x="26194" y="200025"/>
                  </a:lnTo>
                  <a:lnTo>
                    <a:pt x="54769" y="230981"/>
                  </a:lnTo>
                  <a:lnTo>
                    <a:pt x="92869" y="316706"/>
                  </a:lnTo>
                  <a:lnTo>
                    <a:pt x="92869" y="426243"/>
                  </a:lnTo>
                  <a:lnTo>
                    <a:pt x="126207" y="538162"/>
                  </a:lnTo>
                  <a:lnTo>
                    <a:pt x="116682" y="590550"/>
                  </a:lnTo>
                  <a:lnTo>
                    <a:pt x="126207" y="602456"/>
                  </a:lnTo>
                  <a:lnTo>
                    <a:pt x="114300" y="678656"/>
                  </a:lnTo>
                  <a:lnTo>
                    <a:pt x="161925" y="709612"/>
                  </a:lnTo>
                  <a:lnTo>
                    <a:pt x="178594" y="1057275"/>
                  </a:lnTo>
                  <a:lnTo>
                    <a:pt x="547688" y="1026318"/>
                  </a:lnTo>
                  <a:lnTo>
                    <a:pt x="916782" y="962025"/>
                  </a:lnTo>
                  <a:lnTo>
                    <a:pt x="890588" y="897731"/>
                  </a:lnTo>
                  <a:lnTo>
                    <a:pt x="869157" y="907256"/>
                  </a:lnTo>
                  <a:lnTo>
                    <a:pt x="838200" y="871537"/>
                  </a:lnTo>
                  <a:lnTo>
                    <a:pt x="804863" y="871537"/>
                  </a:lnTo>
                  <a:lnTo>
                    <a:pt x="766763" y="814387"/>
                  </a:lnTo>
                  <a:lnTo>
                    <a:pt x="709613" y="792956"/>
                  </a:lnTo>
                  <a:lnTo>
                    <a:pt x="673894" y="783431"/>
                  </a:lnTo>
                  <a:lnTo>
                    <a:pt x="673894" y="783431"/>
                  </a:lnTo>
                  <a:lnTo>
                    <a:pt x="645319" y="716756"/>
                  </a:lnTo>
                  <a:lnTo>
                    <a:pt x="666750" y="669131"/>
                  </a:lnTo>
                  <a:lnTo>
                    <a:pt x="623888" y="588168"/>
                  </a:lnTo>
                  <a:lnTo>
                    <a:pt x="683419" y="519112"/>
                  </a:lnTo>
                  <a:cubicBezTo>
                    <a:pt x="682625" y="491331"/>
                    <a:pt x="681832" y="463549"/>
                    <a:pt x="681038" y="435768"/>
                  </a:cubicBezTo>
                  <a:lnTo>
                    <a:pt x="704850" y="371475"/>
                  </a:lnTo>
                  <a:lnTo>
                    <a:pt x="731044" y="345281"/>
                  </a:lnTo>
                  <a:lnTo>
                    <a:pt x="788194" y="292893"/>
                  </a:lnTo>
                  <a:lnTo>
                    <a:pt x="819150" y="238125"/>
                  </a:lnTo>
                  <a:lnTo>
                    <a:pt x="912019" y="171450"/>
                  </a:lnTo>
                  <a:lnTo>
                    <a:pt x="997744" y="107156"/>
                  </a:lnTo>
                  <a:lnTo>
                    <a:pt x="945357" y="97631"/>
                  </a:lnTo>
                  <a:lnTo>
                    <a:pt x="869157" y="107156"/>
                  </a:lnTo>
                  <a:lnTo>
                    <a:pt x="823913" y="104775"/>
                  </a:lnTo>
                  <a:lnTo>
                    <a:pt x="807244" y="92868"/>
                  </a:lnTo>
                  <a:lnTo>
                    <a:pt x="766763" y="111918"/>
                  </a:lnTo>
                  <a:lnTo>
                    <a:pt x="738188" y="104775"/>
                  </a:lnTo>
                  <a:lnTo>
                    <a:pt x="700088" y="88106"/>
                  </a:lnTo>
                  <a:lnTo>
                    <a:pt x="676275" y="71437"/>
                  </a:lnTo>
                  <a:lnTo>
                    <a:pt x="638175" y="78581"/>
                  </a:lnTo>
                  <a:lnTo>
                    <a:pt x="588169" y="50006"/>
                  </a:lnTo>
                  <a:lnTo>
                    <a:pt x="561975" y="52387"/>
                  </a:lnTo>
                  <a:lnTo>
                    <a:pt x="504825" y="57150"/>
                  </a:lnTo>
                  <a:lnTo>
                    <a:pt x="459582" y="57150"/>
                  </a:lnTo>
                  <a:lnTo>
                    <a:pt x="438150" y="42862"/>
                  </a:lnTo>
                  <a:lnTo>
                    <a:pt x="381000" y="33337"/>
                  </a:lnTo>
                  <a:lnTo>
                    <a:pt x="328613" y="16668"/>
                  </a:lnTo>
                  <a:lnTo>
                    <a:pt x="295275" y="16668"/>
                  </a:lnTo>
                  <a:lnTo>
                    <a:pt x="264319" y="16668"/>
                  </a:lnTo>
                  <a:lnTo>
                    <a:pt x="238125" y="9525"/>
                  </a:lnTo>
                  <a:lnTo>
                    <a:pt x="230982" y="0"/>
                  </a:lnTo>
                  <a:lnTo>
                    <a:pt x="147638" y="9525"/>
                  </a:lnTo>
                  <a:lnTo>
                    <a:pt x="83344" y="7143"/>
                  </a:lnTo>
                  <a:lnTo>
                    <a:pt x="0" y="11906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chemeClr val="tx2">
                  <a:lumMod val="75000"/>
                </a:schemeClr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GB" sz="2133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4638510" y="1081031"/>
              <a:ext cx="35928" cy="59741"/>
            </a:xfrm>
            <a:custGeom>
              <a:avLst/>
              <a:gdLst>
                <a:gd name="connsiteX0" fmla="*/ 28575 w 28575"/>
                <a:gd name="connsiteY0" fmla="*/ 0 h 42863"/>
                <a:gd name="connsiteX1" fmla="*/ 0 w 28575"/>
                <a:gd name="connsiteY1" fmla="*/ 42863 h 42863"/>
                <a:gd name="connsiteX2" fmla="*/ 28575 w 28575"/>
                <a:gd name="connsiteY2" fmla="*/ 0 h 42863"/>
                <a:gd name="connsiteX0" fmla="*/ 35885 w 35928"/>
                <a:gd name="connsiteY0" fmla="*/ 2617 h 45483"/>
                <a:gd name="connsiteX1" fmla="*/ 7310 w 35928"/>
                <a:gd name="connsiteY1" fmla="*/ 45480 h 45483"/>
                <a:gd name="connsiteX2" fmla="*/ 166 w 35928"/>
                <a:gd name="connsiteY2" fmla="*/ 4999 h 45483"/>
                <a:gd name="connsiteX3" fmla="*/ 35885 w 35928"/>
                <a:gd name="connsiteY3" fmla="*/ 2617 h 45483"/>
                <a:gd name="connsiteX0" fmla="*/ 35885 w 35928"/>
                <a:gd name="connsiteY0" fmla="*/ 16725 h 59741"/>
                <a:gd name="connsiteX1" fmla="*/ 7310 w 35928"/>
                <a:gd name="connsiteY1" fmla="*/ 59588 h 59741"/>
                <a:gd name="connsiteX2" fmla="*/ 166 w 35928"/>
                <a:gd name="connsiteY2" fmla="*/ 57 h 59741"/>
                <a:gd name="connsiteX3" fmla="*/ 35885 w 35928"/>
                <a:gd name="connsiteY3" fmla="*/ 16725 h 5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" h="59741">
                  <a:moveTo>
                    <a:pt x="35885" y="16725"/>
                  </a:moveTo>
                  <a:cubicBezTo>
                    <a:pt x="37076" y="26647"/>
                    <a:pt x="13263" y="62366"/>
                    <a:pt x="7310" y="59588"/>
                  </a:cubicBezTo>
                  <a:cubicBezTo>
                    <a:pt x="1357" y="56810"/>
                    <a:pt x="-628" y="4820"/>
                    <a:pt x="166" y="57"/>
                  </a:cubicBezTo>
                  <a:cubicBezTo>
                    <a:pt x="12072" y="-737"/>
                    <a:pt x="34694" y="6803"/>
                    <a:pt x="35885" y="16725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chemeClr val="tx2">
                  <a:lumMod val="75000"/>
                </a:schemeClr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GB" sz="2133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47" name="Group 49"/>
          <p:cNvGrpSpPr/>
          <p:nvPr/>
        </p:nvGrpSpPr>
        <p:grpSpPr>
          <a:xfrm>
            <a:off x="5034485" y="1782637"/>
            <a:ext cx="1217133" cy="1112226"/>
            <a:chOff x="5355431" y="1331119"/>
            <a:chExt cx="1176338" cy="1012031"/>
          </a:xfrm>
          <a:solidFill>
            <a:schemeClr val="bg1">
              <a:lumMod val="75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grpSpPr>
        <p:sp>
          <p:nvSpPr>
            <p:cNvPr id="51" name="Freeform 50"/>
            <p:cNvSpPr/>
            <p:nvPr/>
          </p:nvSpPr>
          <p:spPr>
            <a:xfrm>
              <a:off x="5355431" y="1331119"/>
              <a:ext cx="833438" cy="397669"/>
            </a:xfrm>
            <a:custGeom>
              <a:avLst/>
              <a:gdLst>
                <a:gd name="connsiteX0" fmla="*/ 0 w 833438"/>
                <a:gd name="connsiteY0" fmla="*/ 223837 h 397669"/>
                <a:gd name="connsiteX1" fmla="*/ 90488 w 833438"/>
                <a:gd name="connsiteY1" fmla="*/ 276225 h 397669"/>
                <a:gd name="connsiteX2" fmla="*/ 154782 w 833438"/>
                <a:gd name="connsiteY2" fmla="*/ 271462 h 397669"/>
                <a:gd name="connsiteX3" fmla="*/ 290513 w 833438"/>
                <a:gd name="connsiteY3" fmla="*/ 292894 h 397669"/>
                <a:gd name="connsiteX4" fmla="*/ 309563 w 833438"/>
                <a:gd name="connsiteY4" fmla="*/ 288131 h 397669"/>
                <a:gd name="connsiteX5" fmla="*/ 335757 w 833438"/>
                <a:gd name="connsiteY5" fmla="*/ 328612 h 397669"/>
                <a:gd name="connsiteX6" fmla="*/ 369094 w 833438"/>
                <a:gd name="connsiteY6" fmla="*/ 321469 h 397669"/>
                <a:gd name="connsiteX7" fmla="*/ 352425 w 833438"/>
                <a:gd name="connsiteY7" fmla="*/ 354806 h 397669"/>
                <a:gd name="connsiteX8" fmla="*/ 381000 w 833438"/>
                <a:gd name="connsiteY8" fmla="*/ 397669 h 397669"/>
                <a:gd name="connsiteX9" fmla="*/ 402432 w 833438"/>
                <a:gd name="connsiteY9" fmla="*/ 376237 h 397669"/>
                <a:gd name="connsiteX10" fmla="*/ 423863 w 833438"/>
                <a:gd name="connsiteY10" fmla="*/ 342900 h 397669"/>
                <a:gd name="connsiteX11" fmla="*/ 447675 w 833438"/>
                <a:gd name="connsiteY11" fmla="*/ 304800 h 397669"/>
                <a:gd name="connsiteX12" fmla="*/ 452438 w 833438"/>
                <a:gd name="connsiteY12" fmla="*/ 273844 h 397669"/>
                <a:gd name="connsiteX13" fmla="*/ 452438 w 833438"/>
                <a:gd name="connsiteY13" fmla="*/ 273844 h 397669"/>
                <a:gd name="connsiteX14" fmla="*/ 469107 w 833438"/>
                <a:gd name="connsiteY14" fmla="*/ 278606 h 397669"/>
                <a:gd name="connsiteX15" fmla="*/ 471488 w 833438"/>
                <a:gd name="connsiteY15" fmla="*/ 290512 h 397669"/>
                <a:gd name="connsiteX16" fmla="*/ 476250 w 833438"/>
                <a:gd name="connsiteY16" fmla="*/ 297656 h 397669"/>
                <a:gd name="connsiteX17" fmla="*/ 490538 w 833438"/>
                <a:gd name="connsiteY17" fmla="*/ 269081 h 397669"/>
                <a:gd name="connsiteX18" fmla="*/ 514350 w 833438"/>
                <a:gd name="connsiteY18" fmla="*/ 264319 h 397669"/>
                <a:gd name="connsiteX19" fmla="*/ 507207 w 833438"/>
                <a:gd name="connsiteY19" fmla="*/ 280987 h 397669"/>
                <a:gd name="connsiteX20" fmla="*/ 502444 w 833438"/>
                <a:gd name="connsiteY20" fmla="*/ 297656 h 397669"/>
                <a:gd name="connsiteX21" fmla="*/ 514350 w 833438"/>
                <a:gd name="connsiteY21" fmla="*/ 307181 h 397669"/>
                <a:gd name="connsiteX22" fmla="*/ 547688 w 833438"/>
                <a:gd name="connsiteY22" fmla="*/ 264319 h 397669"/>
                <a:gd name="connsiteX23" fmla="*/ 554832 w 833438"/>
                <a:gd name="connsiteY23" fmla="*/ 245269 h 397669"/>
                <a:gd name="connsiteX24" fmla="*/ 566738 w 833438"/>
                <a:gd name="connsiteY24" fmla="*/ 238125 h 397669"/>
                <a:gd name="connsiteX25" fmla="*/ 592932 w 833438"/>
                <a:gd name="connsiteY25" fmla="*/ 230981 h 397669"/>
                <a:gd name="connsiteX26" fmla="*/ 626269 w 833438"/>
                <a:gd name="connsiteY26" fmla="*/ 192881 h 397669"/>
                <a:gd name="connsiteX27" fmla="*/ 671513 w 833438"/>
                <a:gd name="connsiteY27" fmla="*/ 183356 h 397669"/>
                <a:gd name="connsiteX28" fmla="*/ 716757 w 833438"/>
                <a:gd name="connsiteY28" fmla="*/ 185737 h 397669"/>
                <a:gd name="connsiteX29" fmla="*/ 738188 w 833438"/>
                <a:gd name="connsiteY29" fmla="*/ 204787 h 397669"/>
                <a:gd name="connsiteX30" fmla="*/ 762000 w 833438"/>
                <a:gd name="connsiteY30" fmla="*/ 204787 h 397669"/>
                <a:gd name="connsiteX31" fmla="*/ 762000 w 833438"/>
                <a:gd name="connsiteY31" fmla="*/ 176212 h 397669"/>
                <a:gd name="connsiteX32" fmla="*/ 781050 w 833438"/>
                <a:gd name="connsiteY32" fmla="*/ 169069 h 397669"/>
                <a:gd name="connsiteX33" fmla="*/ 823913 w 833438"/>
                <a:gd name="connsiteY33" fmla="*/ 183356 h 397669"/>
                <a:gd name="connsiteX34" fmla="*/ 833438 w 833438"/>
                <a:gd name="connsiteY34" fmla="*/ 161925 h 397669"/>
                <a:gd name="connsiteX35" fmla="*/ 828675 w 833438"/>
                <a:gd name="connsiteY35" fmla="*/ 138112 h 397669"/>
                <a:gd name="connsiteX36" fmla="*/ 807244 w 833438"/>
                <a:gd name="connsiteY36" fmla="*/ 138112 h 397669"/>
                <a:gd name="connsiteX37" fmla="*/ 802482 w 833438"/>
                <a:gd name="connsiteY37" fmla="*/ 130969 h 397669"/>
                <a:gd name="connsiteX38" fmla="*/ 795338 w 833438"/>
                <a:gd name="connsiteY38" fmla="*/ 109537 h 397669"/>
                <a:gd name="connsiteX39" fmla="*/ 764382 w 833438"/>
                <a:gd name="connsiteY39" fmla="*/ 102394 h 397669"/>
                <a:gd name="connsiteX40" fmla="*/ 745332 w 833438"/>
                <a:gd name="connsiteY40" fmla="*/ 119062 h 397669"/>
                <a:gd name="connsiteX41" fmla="*/ 723900 w 833438"/>
                <a:gd name="connsiteY41" fmla="*/ 126206 h 397669"/>
                <a:gd name="connsiteX42" fmla="*/ 695325 w 833438"/>
                <a:gd name="connsiteY42" fmla="*/ 128587 h 397669"/>
                <a:gd name="connsiteX43" fmla="*/ 666750 w 833438"/>
                <a:gd name="connsiteY43" fmla="*/ 116681 h 397669"/>
                <a:gd name="connsiteX44" fmla="*/ 681038 w 833438"/>
                <a:gd name="connsiteY44" fmla="*/ 80962 h 397669"/>
                <a:gd name="connsiteX45" fmla="*/ 683419 w 833438"/>
                <a:gd name="connsiteY45" fmla="*/ 59531 h 397669"/>
                <a:gd name="connsiteX46" fmla="*/ 671513 w 833438"/>
                <a:gd name="connsiteY46" fmla="*/ 57150 h 397669"/>
                <a:gd name="connsiteX47" fmla="*/ 647700 w 833438"/>
                <a:gd name="connsiteY47" fmla="*/ 69056 h 397669"/>
                <a:gd name="connsiteX48" fmla="*/ 628650 w 833438"/>
                <a:gd name="connsiteY48" fmla="*/ 95250 h 397669"/>
                <a:gd name="connsiteX49" fmla="*/ 581025 w 833438"/>
                <a:gd name="connsiteY49" fmla="*/ 102394 h 397669"/>
                <a:gd name="connsiteX50" fmla="*/ 533400 w 833438"/>
                <a:gd name="connsiteY50" fmla="*/ 119062 h 397669"/>
                <a:gd name="connsiteX51" fmla="*/ 502444 w 833438"/>
                <a:gd name="connsiteY51" fmla="*/ 140494 h 397669"/>
                <a:gd name="connsiteX52" fmla="*/ 492919 w 833438"/>
                <a:gd name="connsiteY52" fmla="*/ 164306 h 397669"/>
                <a:gd name="connsiteX53" fmla="*/ 478632 w 833438"/>
                <a:gd name="connsiteY53" fmla="*/ 166687 h 397669"/>
                <a:gd name="connsiteX54" fmla="*/ 442913 w 833438"/>
                <a:gd name="connsiteY54" fmla="*/ 159544 h 397669"/>
                <a:gd name="connsiteX55" fmla="*/ 388144 w 833438"/>
                <a:gd name="connsiteY55" fmla="*/ 159544 h 397669"/>
                <a:gd name="connsiteX56" fmla="*/ 350044 w 833438"/>
                <a:gd name="connsiteY56" fmla="*/ 119062 h 397669"/>
                <a:gd name="connsiteX57" fmla="*/ 326232 w 833438"/>
                <a:gd name="connsiteY57" fmla="*/ 111919 h 397669"/>
                <a:gd name="connsiteX58" fmla="*/ 288132 w 833438"/>
                <a:gd name="connsiteY58" fmla="*/ 114300 h 397669"/>
                <a:gd name="connsiteX59" fmla="*/ 259557 w 833438"/>
                <a:gd name="connsiteY59" fmla="*/ 116681 h 397669"/>
                <a:gd name="connsiteX60" fmla="*/ 250032 w 833438"/>
                <a:gd name="connsiteY60" fmla="*/ 128587 h 397669"/>
                <a:gd name="connsiteX61" fmla="*/ 238125 w 833438"/>
                <a:gd name="connsiteY61" fmla="*/ 121444 h 397669"/>
                <a:gd name="connsiteX62" fmla="*/ 235744 w 833438"/>
                <a:gd name="connsiteY62" fmla="*/ 76200 h 397669"/>
                <a:gd name="connsiteX63" fmla="*/ 252413 w 833438"/>
                <a:gd name="connsiteY63" fmla="*/ 47625 h 397669"/>
                <a:gd name="connsiteX64" fmla="*/ 285750 w 833438"/>
                <a:gd name="connsiteY64" fmla="*/ 40481 h 397669"/>
                <a:gd name="connsiteX65" fmla="*/ 280988 w 833438"/>
                <a:gd name="connsiteY65" fmla="*/ 21431 h 397669"/>
                <a:gd name="connsiteX66" fmla="*/ 304800 w 833438"/>
                <a:gd name="connsiteY66" fmla="*/ 2381 h 397669"/>
                <a:gd name="connsiteX67" fmla="*/ 273844 w 833438"/>
                <a:gd name="connsiteY67" fmla="*/ 0 h 397669"/>
                <a:gd name="connsiteX68" fmla="*/ 254794 w 833438"/>
                <a:gd name="connsiteY68" fmla="*/ 21431 h 397669"/>
                <a:gd name="connsiteX69" fmla="*/ 207169 w 833438"/>
                <a:gd name="connsiteY69" fmla="*/ 26194 h 397669"/>
                <a:gd name="connsiteX70" fmla="*/ 176213 w 833438"/>
                <a:gd name="connsiteY70" fmla="*/ 54769 h 397669"/>
                <a:gd name="connsiteX71" fmla="*/ 166688 w 833438"/>
                <a:gd name="connsiteY71" fmla="*/ 88106 h 397669"/>
                <a:gd name="connsiteX72" fmla="*/ 147638 w 833438"/>
                <a:gd name="connsiteY72" fmla="*/ 109537 h 397669"/>
                <a:gd name="connsiteX73" fmla="*/ 121444 w 833438"/>
                <a:gd name="connsiteY73" fmla="*/ 116681 h 397669"/>
                <a:gd name="connsiteX74" fmla="*/ 71438 w 833438"/>
                <a:gd name="connsiteY74" fmla="*/ 159544 h 397669"/>
                <a:gd name="connsiteX75" fmla="*/ 47625 w 833438"/>
                <a:gd name="connsiteY75" fmla="*/ 161925 h 397669"/>
                <a:gd name="connsiteX76" fmla="*/ 0 w 833438"/>
                <a:gd name="connsiteY76" fmla="*/ 223837 h 39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3438" h="397669">
                  <a:moveTo>
                    <a:pt x="0" y="223837"/>
                  </a:moveTo>
                  <a:lnTo>
                    <a:pt x="90488" y="276225"/>
                  </a:lnTo>
                  <a:lnTo>
                    <a:pt x="154782" y="271462"/>
                  </a:lnTo>
                  <a:lnTo>
                    <a:pt x="290513" y="292894"/>
                  </a:lnTo>
                  <a:lnTo>
                    <a:pt x="309563" y="288131"/>
                  </a:lnTo>
                  <a:lnTo>
                    <a:pt x="335757" y="328612"/>
                  </a:lnTo>
                  <a:lnTo>
                    <a:pt x="369094" y="321469"/>
                  </a:lnTo>
                  <a:lnTo>
                    <a:pt x="352425" y="354806"/>
                  </a:lnTo>
                  <a:lnTo>
                    <a:pt x="381000" y="397669"/>
                  </a:lnTo>
                  <a:lnTo>
                    <a:pt x="402432" y="376237"/>
                  </a:lnTo>
                  <a:lnTo>
                    <a:pt x="423863" y="342900"/>
                  </a:lnTo>
                  <a:lnTo>
                    <a:pt x="447675" y="304800"/>
                  </a:lnTo>
                  <a:lnTo>
                    <a:pt x="452438" y="273844"/>
                  </a:lnTo>
                  <a:lnTo>
                    <a:pt x="452438" y="273844"/>
                  </a:lnTo>
                  <a:lnTo>
                    <a:pt x="469107" y="278606"/>
                  </a:lnTo>
                  <a:lnTo>
                    <a:pt x="471488" y="290512"/>
                  </a:lnTo>
                  <a:lnTo>
                    <a:pt x="476250" y="297656"/>
                  </a:lnTo>
                  <a:lnTo>
                    <a:pt x="490538" y="269081"/>
                  </a:lnTo>
                  <a:lnTo>
                    <a:pt x="514350" y="264319"/>
                  </a:lnTo>
                  <a:lnTo>
                    <a:pt x="507207" y="280987"/>
                  </a:lnTo>
                  <a:lnTo>
                    <a:pt x="502444" y="297656"/>
                  </a:lnTo>
                  <a:lnTo>
                    <a:pt x="514350" y="307181"/>
                  </a:lnTo>
                  <a:lnTo>
                    <a:pt x="547688" y="264319"/>
                  </a:lnTo>
                  <a:lnTo>
                    <a:pt x="554832" y="245269"/>
                  </a:lnTo>
                  <a:lnTo>
                    <a:pt x="566738" y="238125"/>
                  </a:lnTo>
                  <a:lnTo>
                    <a:pt x="592932" y="230981"/>
                  </a:lnTo>
                  <a:lnTo>
                    <a:pt x="626269" y="192881"/>
                  </a:lnTo>
                  <a:lnTo>
                    <a:pt x="671513" y="183356"/>
                  </a:lnTo>
                  <a:lnTo>
                    <a:pt x="716757" y="185737"/>
                  </a:lnTo>
                  <a:lnTo>
                    <a:pt x="738188" y="204787"/>
                  </a:lnTo>
                  <a:lnTo>
                    <a:pt x="762000" y="204787"/>
                  </a:lnTo>
                  <a:lnTo>
                    <a:pt x="762000" y="176212"/>
                  </a:lnTo>
                  <a:lnTo>
                    <a:pt x="781050" y="169069"/>
                  </a:lnTo>
                  <a:lnTo>
                    <a:pt x="823913" y="183356"/>
                  </a:lnTo>
                  <a:lnTo>
                    <a:pt x="833438" y="161925"/>
                  </a:lnTo>
                  <a:lnTo>
                    <a:pt x="828675" y="138112"/>
                  </a:lnTo>
                  <a:lnTo>
                    <a:pt x="807244" y="138112"/>
                  </a:lnTo>
                  <a:lnTo>
                    <a:pt x="802482" y="130969"/>
                  </a:lnTo>
                  <a:lnTo>
                    <a:pt x="795338" y="109537"/>
                  </a:lnTo>
                  <a:lnTo>
                    <a:pt x="764382" y="102394"/>
                  </a:lnTo>
                  <a:lnTo>
                    <a:pt x="745332" y="119062"/>
                  </a:lnTo>
                  <a:lnTo>
                    <a:pt x="723900" y="126206"/>
                  </a:lnTo>
                  <a:lnTo>
                    <a:pt x="695325" y="128587"/>
                  </a:lnTo>
                  <a:lnTo>
                    <a:pt x="666750" y="116681"/>
                  </a:lnTo>
                  <a:lnTo>
                    <a:pt x="681038" y="80962"/>
                  </a:lnTo>
                  <a:lnTo>
                    <a:pt x="683419" y="59531"/>
                  </a:lnTo>
                  <a:lnTo>
                    <a:pt x="671513" y="57150"/>
                  </a:lnTo>
                  <a:lnTo>
                    <a:pt x="647700" y="69056"/>
                  </a:lnTo>
                  <a:lnTo>
                    <a:pt x="628650" y="95250"/>
                  </a:lnTo>
                  <a:lnTo>
                    <a:pt x="581025" y="102394"/>
                  </a:lnTo>
                  <a:lnTo>
                    <a:pt x="533400" y="119062"/>
                  </a:lnTo>
                  <a:lnTo>
                    <a:pt x="502444" y="140494"/>
                  </a:lnTo>
                  <a:lnTo>
                    <a:pt x="492919" y="164306"/>
                  </a:lnTo>
                  <a:lnTo>
                    <a:pt x="478632" y="166687"/>
                  </a:lnTo>
                  <a:lnTo>
                    <a:pt x="442913" y="159544"/>
                  </a:lnTo>
                  <a:lnTo>
                    <a:pt x="388144" y="159544"/>
                  </a:lnTo>
                  <a:lnTo>
                    <a:pt x="350044" y="119062"/>
                  </a:lnTo>
                  <a:lnTo>
                    <a:pt x="326232" y="111919"/>
                  </a:lnTo>
                  <a:lnTo>
                    <a:pt x="288132" y="114300"/>
                  </a:lnTo>
                  <a:lnTo>
                    <a:pt x="259557" y="116681"/>
                  </a:lnTo>
                  <a:lnTo>
                    <a:pt x="250032" y="128587"/>
                  </a:lnTo>
                  <a:lnTo>
                    <a:pt x="238125" y="121444"/>
                  </a:lnTo>
                  <a:lnTo>
                    <a:pt x="235744" y="76200"/>
                  </a:lnTo>
                  <a:lnTo>
                    <a:pt x="252413" y="47625"/>
                  </a:lnTo>
                  <a:lnTo>
                    <a:pt x="285750" y="40481"/>
                  </a:lnTo>
                  <a:lnTo>
                    <a:pt x="280988" y="21431"/>
                  </a:lnTo>
                  <a:lnTo>
                    <a:pt x="304800" y="2381"/>
                  </a:lnTo>
                  <a:lnTo>
                    <a:pt x="273844" y="0"/>
                  </a:lnTo>
                  <a:lnTo>
                    <a:pt x="254794" y="21431"/>
                  </a:lnTo>
                  <a:lnTo>
                    <a:pt x="207169" y="26194"/>
                  </a:lnTo>
                  <a:lnTo>
                    <a:pt x="176213" y="54769"/>
                  </a:lnTo>
                  <a:lnTo>
                    <a:pt x="166688" y="88106"/>
                  </a:lnTo>
                  <a:lnTo>
                    <a:pt x="147638" y="109537"/>
                  </a:lnTo>
                  <a:lnTo>
                    <a:pt x="121444" y="116681"/>
                  </a:lnTo>
                  <a:lnTo>
                    <a:pt x="71438" y="159544"/>
                  </a:lnTo>
                  <a:lnTo>
                    <a:pt x="47625" y="161925"/>
                  </a:lnTo>
                  <a:lnTo>
                    <a:pt x="0" y="223837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33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5938838" y="1557338"/>
              <a:ext cx="592931" cy="785812"/>
            </a:xfrm>
            <a:custGeom>
              <a:avLst/>
              <a:gdLst>
                <a:gd name="connsiteX0" fmla="*/ 78581 w 592931"/>
                <a:gd name="connsiteY0" fmla="*/ 130968 h 785812"/>
                <a:gd name="connsiteX1" fmla="*/ 30956 w 592931"/>
                <a:gd name="connsiteY1" fmla="*/ 190500 h 785812"/>
                <a:gd name="connsiteX2" fmla="*/ 21431 w 592931"/>
                <a:gd name="connsiteY2" fmla="*/ 219075 h 785812"/>
                <a:gd name="connsiteX3" fmla="*/ 9525 w 592931"/>
                <a:gd name="connsiteY3" fmla="*/ 261937 h 785812"/>
                <a:gd name="connsiteX4" fmla="*/ 16668 w 592931"/>
                <a:gd name="connsiteY4" fmla="*/ 292893 h 785812"/>
                <a:gd name="connsiteX5" fmla="*/ 0 w 592931"/>
                <a:gd name="connsiteY5" fmla="*/ 342900 h 785812"/>
                <a:gd name="connsiteX6" fmla="*/ 0 w 592931"/>
                <a:gd name="connsiteY6" fmla="*/ 359568 h 785812"/>
                <a:gd name="connsiteX7" fmla="*/ 16668 w 592931"/>
                <a:gd name="connsiteY7" fmla="*/ 390525 h 785812"/>
                <a:gd name="connsiteX8" fmla="*/ 7143 w 592931"/>
                <a:gd name="connsiteY8" fmla="*/ 431006 h 785812"/>
                <a:gd name="connsiteX9" fmla="*/ 33337 w 592931"/>
                <a:gd name="connsiteY9" fmla="*/ 459581 h 785812"/>
                <a:gd name="connsiteX10" fmla="*/ 52387 w 592931"/>
                <a:gd name="connsiteY10" fmla="*/ 488156 h 785812"/>
                <a:gd name="connsiteX11" fmla="*/ 66675 w 592931"/>
                <a:gd name="connsiteY11" fmla="*/ 521493 h 785812"/>
                <a:gd name="connsiteX12" fmla="*/ 71437 w 592931"/>
                <a:gd name="connsiteY12" fmla="*/ 561975 h 785812"/>
                <a:gd name="connsiteX13" fmla="*/ 78581 w 592931"/>
                <a:gd name="connsiteY13" fmla="*/ 628650 h 785812"/>
                <a:gd name="connsiteX14" fmla="*/ 38100 w 592931"/>
                <a:gd name="connsiteY14" fmla="*/ 785812 h 785812"/>
                <a:gd name="connsiteX15" fmla="*/ 61912 w 592931"/>
                <a:gd name="connsiteY15" fmla="*/ 785812 h 785812"/>
                <a:gd name="connsiteX16" fmla="*/ 304800 w 592931"/>
                <a:gd name="connsiteY16" fmla="*/ 731043 h 785812"/>
                <a:gd name="connsiteX17" fmla="*/ 311943 w 592931"/>
                <a:gd name="connsiteY17" fmla="*/ 752475 h 785812"/>
                <a:gd name="connsiteX18" fmla="*/ 504825 w 592931"/>
                <a:gd name="connsiteY18" fmla="*/ 697706 h 785812"/>
                <a:gd name="connsiteX19" fmla="*/ 523875 w 592931"/>
                <a:gd name="connsiteY19" fmla="*/ 673893 h 785812"/>
                <a:gd name="connsiteX20" fmla="*/ 535781 w 592931"/>
                <a:gd name="connsiteY20" fmla="*/ 635793 h 785812"/>
                <a:gd name="connsiteX21" fmla="*/ 519112 w 592931"/>
                <a:gd name="connsiteY21" fmla="*/ 611981 h 785812"/>
                <a:gd name="connsiteX22" fmla="*/ 535781 w 592931"/>
                <a:gd name="connsiteY22" fmla="*/ 583406 h 785812"/>
                <a:gd name="connsiteX23" fmla="*/ 578643 w 592931"/>
                <a:gd name="connsiteY23" fmla="*/ 540543 h 785812"/>
                <a:gd name="connsiteX24" fmla="*/ 592931 w 592931"/>
                <a:gd name="connsiteY24" fmla="*/ 495300 h 785812"/>
                <a:gd name="connsiteX25" fmla="*/ 585787 w 592931"/>
                <a:gd name="connsiteY25" fmla="*/ 423862 h 785812"/>
                <a:gd name="connsiteX26" fmla="*/ 554831 w 592931"/>
                <a:gd name="connsiteY26" fmla="*/ 357187 h 785812"/>
                <a:gd name="connsiteX27" fmla="*/ 531018 w 592931"/>
                <a:gd name="connsiteY27" fmla="*/ 292893 h 785812"/>
                <a:gd name="connsiteX28" fmla="*/ 500062 w 592931"/>
                <a:gd name="connsiteY28" fmla="*/ 271462 h 785812"/>
                <a:gd name="connsiteX29" fmla="*/ 452437 w 592931"/>
                <a:gd name="connsiteY29" fmla="*/ 271462 h 785812"/>
                <a:gd name="connsiteX30" fmla="*/ 416718 w 592931"/>
                <a:gd name="connsiteY30" fmla="*/ 330993 h 785812"/>
                <a:gd name="connsiteX31" fmla="*/ 404812 w 592931"/>
                <a:gd name="connsiteY31" fmla="*/ 350043 h 785812"/>
                <a:gd name="connsiteX32" fmla="*/ 404812 w 592931"/>
                <a:gd name="connsiteY32" fmla="*/ 350043 h 785812"/>
                <a:gd name="connsiteX33" fmla="*/ 364331 w 592931"/>
                <a:gd name="connsiteY33" fmla="*/ 342900 h 785812"/>
                <a:gd name="connsiteX34" fmla="*/ 366712 w 592931"/>
                <a:gd name="connsiteY34" fmla="*/ 311943 h 785812"/>
                <a:gd name="connsiteX35" fmla="*/ 376237 w 592931"/>
                <a:gd name="connsiteY35" fmla="*/ 290512 h 785812"/>
                <a:gd name="connsiteX36" fmla="*/ 388143 w 592931"/>
                <a:gd name="connsiteY36" fmla="*/ 269081 h 785812"/>
                <a:gd name="connsiteX37" fmla="*/ 395287 w 592931"/>
                <a:gd name="connsiteY37" fmla="*/ 252412 h 785812"/>
                <a:gd name="connsiteX38" fmla="*/ 411956 w 592931"/>
                <a:gd name="connsiteY38" fmla="*/ 202406 h 785812"/>
                <a:gd name="connsiteX39" fmla="*/ 400050 w 592931"/>
                <a:gd name="connsiteY39" fmla="*/ 123825 h 785812"/>
                <a:gd name="connsiteX40" fmla="*/ 371475 w 592931"/>
                <a:gd name="connsiteY40" fmla="*/ 100012 h 785812"/>
                <a:gd name="connsiteX41" fmla="*/ 373856 w 592931"/>
                <a:gd name="connsiteY41" fmla="*/ 88106 h 785812"/>
                <a:gd name="connsiteX42" fmla="*/ 381000 w 592931"/>
                <a:gd name="connsiteY42" fmla="*/ 71437 h 785812"/>
                <a:gd name="connsiteX43" fmla="*/ 376237 w 592931"/>
                <a:gd name="connsiteY43" fmla="*/ 59531 h 785812"/>
                <a:gd name="connsiteX44" fmla="*/ 340518 w 592931"/>
                <a:gd name="connsiteY44" fmla="*/ 52387 h 785812"/>
                <a:gd name="connsiteX45" fmla="*/ 321468 w 592931"/>
                <a:gd name="connsiteY45" fmla="*/ 42862 h 785812"/>
                <a:gd name="connsiteX46" fmla="*/ 311943 w 592931"/>
                <a:gd name="connsiteY46" fmla="*/ 30956 h 785812"/>
                <a:gd name="connsiteX47" fmla="*/ 283368 w 592931"/>
                <a:gd name="connsiteY47" fmla="*/ 35718 h 785812"/>
                <a:gd name="connsiteX48" fmla="*/ 261937 w 592931"/>
                <a:gd name="connsiteY48" fmla="*/ 28575 h 785812"/>
                <a:gd name="connsiteX49" fmla="*/ 238125 w 592931"/>
                <a:gd name="connsiteY49" fmla="*/ 14287 h 785812"/>
                <a:gd name="connsiteX50" fmla="*/ 211931 w 592931"/>
                <a:gd name="connsiteY50" fmla="*/ 21431 h 785812"/>
                <a:gd name="connsiteX51" fmla="*/ 197643 w 592931"/>
                <a:gd name="connsiteY51" fmla="*/ 19050 h 785812"/>
                <a:gd name="connsiteX52" fmla="*/ 169068 w 592931"/>
                <a:gd name="connsiteY52" fmla="*/ 0 h 785812"/>
                <a:gd name="connsiteX53" fmla="*/ 142875 w 592931"/>
                <a:gd name="connsiteY53" fmla="*/ 30956 h 785812"/>
                <a:gd name="connsiteX54" fmla="*/ 135731 w 592931"/>
                <a:gd name="connsiteY54" fmla="*/ 66675 h 785812"/>
                <a:gd name="connsiteX55" fmla="*/ 135731 w 592931"/>
                <a:gd name="connsiteY55" fmla="*/ 71437 h 785812"/>
                <a:gd name="connsiteX56" fmla="*/ 154781 w 592931"/>
                <a:gd name="connsiteY56" fmla="*/ 76200 h 785812"/>
                <a:gd name="connsiteX57" fmla="*/ 133350 w 592931"/>
                <a:gd name="connsiteY57" fmla="*/ 90487 h 785812"/>
                <a:gd name="connsiteX58" fmla="*/ 78581 w 592931"/>
                <a:gd name="connsiteY58" fmla="*/ 130968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92931" h="785812">
                  <a:moveTo>
                    <a:pt x="78581" y="130968"/>
                  </a:moveTo>
                  <a:lnTo>
                    <a:pt x="30956" y="190500"/>
                  </a:lnTo>
                  <a:lnTo>
                    <a:pt x="21431" y="219075"/>
                  </a:lnTo>
                  <a:lnTo>
                    <a:pt x="9525" y="261937"/>
                  </a:lnTo>
                  <a:lnTo>
                    <a:pt x="16668" y="292893"/>
                  </a:lnTo>
                  <a:lnTo>
                    <a:pt x="0" y="342900"/>
                  </a:lnTo>
                  <a:lnTo>
                    <a:pt x="0" y="359568"/>
                  </a:lnTo>
                  <a:lnTo>
                    <a:pt x="16668" y="390525"/>
                  </a:lnTo>
                  <a:lnTo>
                    <a:pt x="7143" y="431006"/>
                  </a:lnTo>
                  <a:lnTo>
                    <a:pt x="33337" y="459581"/>
                  </a:lnTo>
                  <a:lnTo>
                    <a:pt x="52387" y="488156"/>
                  </a:lnTo>
                  <a:lnTo>
                    <a:pt x="66675" y="521493"/>
                  </a:lnTo>
                  <a:lnTo>
                    <a:pt x="71437" y="561975"/>
                  </a:lnTo>
                  <a:lnTo>
                    <a:pt x="78581" y="628650"/>
                  </a:lnTo>
                  <a:lnTo>
                    <a:pt x="38100" y="785812"/>
                  </a:lnTo>
                  <a:lnTo>
                    <a:pt x="61912" y="785812"/>
                  </a:lnTo>
                  <a:lnTo>
                    <a:pt x="304800" y="731043"/>
                  </a:lnTo>
                  <a:lnTo>
                    <a:pt x="311943" y="752475"/>
                  </a:lnTo>
                  <a:lnTo>
                    <a:pt x="504825" y="697706"/>
                  </a:lnTo>
                  <a:lnTo>
                    <a:pt x="523875" y="673893"/>
                  </a:lnTo>
                  <a:lnTo>
                    <a:pt x="535781" y="635793"/>
                  </a:lnTo>
                  <a:lnTo>
                    <a:pt x="519112" y="611981"/>
                  </a:lnTo>
                  <a:lnTo>
                    <a:pt x="535781" y="583406"/>
                  </a:lnTo>
                  <a:lnTo>
                    <a:pt x="578643" y="540543"/>
                  </a:lnTo>
                  <a:lnTo>
                    <a:pt x="592931" y="495300"/>
                  </a:lnTo>
                  <a:lnTo>
                    <a:pt x="585787" y="423862"/>
                  </a:lnTo>
                  <a:lnTo>
                    <a:pt x="554831" y="357187"/>
                  </a:lnTo>
                  <a:lnTo>
                    <a:pt x="531018" y="292893"/>
                  </a:lnTo>
                  <a:lnTo>
                    <a:pt x="500062" y="271462"/>
                  </a:lnTo>
                  <a:lnTo>
                    <a:pt x="452437" y="271462"/>
                  </a:lnTo>
                  <a:lnTo>
                    <a:pt x="416718" y="330993"/>
                  </a:lnTo>
                  <a:lnTo>
                    <a:pt x="404812" y="350043"/>
                  </a:lnTo>
                  <a:lnTo>
                    <a:pt x="404812" y="350043"/>
                  </a:lnTo>
                  <a:lnTo>
                    <a:pt x="364331" y="342900"/>
                  </a:lnTo>
                  <a:lnTo>
                    <a:pt x="366712" y="311943"/>
                  </a:lnTo>
                  <a:lnTo>
                    <a:pt x="376237" y="290512"/>
                  </a:lnTo>
                  <a:lnTo>
                    <a:pt x="388143" y="269081"/>
                  </a:lnTo>
                  <a:lnTo>
                    <a:pt x="395287" y="252412"/>
                  </a:lnTo>
                  <a:lnTo>
                    <a:pt x="411956" y="202406"/>
                  </a:lnTo>
                  <a:lnTo>
                    <a:pt x="400050" y="123825"/>
                  </a:lnTo>
                  <a:lnTo>
                    <a:pt x="371475" y="100012"/>
                  </a:lnTo>
                  <a:lnTo>
                    <a:pt x="373856" y="88106"/>
                  </a:lnTo>
                  <a:lnTo>
                    <a:pt x="381000" y="71437"/>
                  </a:lnTo>
                  <a:lnTo>
                    <a:pt x="376237" y="59531"/>
                  </a:lnTo>
                  <a:lnTo>
                    <a:pt x="340518" y="52387"/>
                  </a:lnTo>
                  <a:lnTo>
                    <a:pt x="321468" y="42862"/>
                  </a:lnTo>
                  <a:lnTo>
                    <a:pt x="311943" y="30956"/>
                  </a:lnTo>
                  <a:lnTo>
                    <a:pt x="283368" y="35718"/>
                  </a:lnTo>
                  <a:lnTo>
                    <a:pt x="261937" y="28575"/>
                  </a:lnTo>
                  <a:lnTo>
                    <a:pt x="238125" y="14287"/>
                  </a:lnTo>
                  <a:lnTo>
                    <a:pt x="211931" y="21431"/>
                  </a:lnTo>
                  <a:lnTo>
                    <a:pt x="197643" y="19050"/>
                  </a:lnTo>
                  <a:lnTo>
                    <a:pt x="169068" y="0"/>
                  </a:lnTo>
                  <a:lnTo>
                    <a:pt x="142875" y="30956"/>
                  </a:lnTo>
                  <a:lnTo>
                    <a:pt x="135731" y="66675"/>
                  </a:lnTo>
                  <a:lnTo>
                    <a:pt x="135731" y="71437"/>
                  </a:lnTo>
                  <a:lnTo>
                    <a:pt x="154781" y="76200"/>
                  </a:lnTo>
                  <a:lnTo>
                    <a:pt x="133350" y="90487"/>
                  </a:lnTo>
                  <a:lnTo>
                    <a:pt x="78581" y="130968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33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50" name="Group 52"/>
          <p:cNvGrpSpPr/>
          <p:nvPr/>
        </p:nvGrpSpPr>
        <p:grpSpPr>
          <a:xfrm>
            <a:off x="6569256" y="1662698"/>
            <a:ext cx="1234379" cy="913334"/>
            <a:chOff x="6893719" y="1221581"/>
            <a:chExt cx="1193006" cy="831057"/>
          </a:xfrm>
          <a:solidFill>
            <a:srgbClr val="CC000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grpSpPr>
        <p:sp>
          <p:nvSpPr>
            <p:cNvPr id="54" name="Freeform 53"/>
            <p:cNvSpPr/>
            <p:nvPr/>
          </p:nvSpPr>
          <p:spPr>
            <a:xfrm>
              <a:off x="6893719" y="1221581"/>
              <a:ext cx="978694" cy="831057"/>
            </a:xfrm>
            <a:custGeom>
              <a:avLst/>
              <a:gdLst>
                <a:gd name="connsiteX0" fmla="*/ 0 w 978694"/>
                <a:gd name="connsiteY0" fmla="*/ 831057 h 831057"/>
                <a:gd name="connsiteX1" fmla="*/ 657225 w 978694"/>
                <a:gd name="connsiteY1" fmla="*/ 647700 h 831057"/>
                <a:gd name="connsiteX2" fmla="*/ 709612 w 978694"/>
                <a:gd name="connsiteY2" fmla="*/ 673894 h 831057"/>
                <a:gd name="connsiteX3" fmla="*/ 769144 w 978694"/>
                <a:gd name="connsiteY3" fmla="*/ 733425 h 831057"/>
                <a:gd name="connsiteX4" fmla="*/ 821531 w 978694"/>
                <a:gd name="connsiteY4" fmla="*/ 733425 h 831057"/>
                <a:gd name="connsiteX5" fmla="*/ 866775 w 978694"/>
                <a:gd name="connsiteY5" fmla="*/ 747713 h 831057"/>
                <a:gd name="connsiteX6" fmla="*/ 909637 w 978694"/>
                <a:gd name="connsiteY6" fmla="*/ 745332 h 831057"/>
                <a:gd name="connsiteX7" fmla="*/ 942975 w 978694"/>
                <a:gd name="connsiteY7" fmla="*/ 757238 h 831057"/>
                <a:gd name="connsiteX8" fmla="*/ 962025 w 978694"/>
                <a:gd name="connsiteY8" fmla="*/ 747713 h 831057"/>
                <a:gd name="connsiteX9" fmla="*/ 978694 w 978694"/>
                <a:gd name="connsiteY9" fmla="*/ 690563 h 831057"/>
                <a:gd name="connsiteX10" fmla="*/ 919162 w 978694"/>
                <a:gd name="connsiteY10" fmla="*/ 581025 h 831057"/>
                <a:gd name="connsiteX11" fmla="*/ 912019 w 978694"/>
                <a:gd name="connsiteY11" fmla="*/ 507207 h 831057"/>
                <a:gd name="connsiteX12" fmla="*/ 895350 w 978694"/>
                <a:gd name="connsiteY12" fmla="*/ 471488 h 831057"/>
                <a:gd name="connsiteX13" fmla="*/ 890587 w 978694"/>
                <a:gd name="connsiteY13" fmla="*/ 383382 h 831057"/>
                <a:gd name="connsiteX14" fmla="*/ 833437 w 978694"/>
                <a:gd name="connsiteY14" fmla="*/ 204788 h 831057"/>
                <a:gd name="connsiteX15" fmla="*/ 800100 w 978694"/>
                <a:gd name="connsiteY15" fmla="*/ 176213 h 831057"/>
                <a:gd name="connsiteX16" fmla="*/ 769144 w 978694"/>
                <a:gd name="connsiteY16" fmla="*/ 85725 h 831057"/>
                <a:gd name="connsiteX17" fmla="*/ 757237 w 978694"/>
                <a:gd name="connsiteY17" fmla="*/ 50007 h 831057"/>
                <a:gd name="connsiteX18" fmla="*/ 740569 w 978694"/>
                <a:gd name="connsiteY18" fmla="*/ 0 h 831057"/>
                <a:gd name="connsiteX19" fmla="*/ 528637 w 978694"/>
                <a:gd name="connsiteY19" fmla="*/ 83344 h 831057"/>
                <a:gd name="connsiteX20" fmla="*/ 485775 w 978694"/>
                <a:gd name="connsiteY20" fmla="*/ 123825 h 831057"/>
                <a:gd name="connsiteX21" fmla="*/ 471487 w 978694"/>
                <a:gd name="connsiteY21" fmla="*/ 178594 h 831057"/>
                <a:gd name="connsiteX22" fmla="*/ 471487 w 978694"/>
                <a:gd name="connsiteY22" fmla="*/ 221457 h 831057"/>
                <a:gd name="connsiteX23" fmla="*/ 461962 w 978694"/>
                <a:gd name="connsiteY23" fmla="*/ 242888 h 831057"/>
                <a:gd name="connsiteX24" fmla="*/ 421481 w 978694"/>
                <a:gd name="connsiteY24" fmla="*/ 278607 h 831057"/>
                <a:gd name="connsiteX25" fmla="*/ 411956 w 978694"/>
                <a:gd name="connsiteY25" fmla="*/ 302419 h 831057"/>
                <a:gd name="connsiteX26" fmla="*/ 411956 w 978694"/>
                <a:gd name="connsiteY26" fmla="*/ 302419 h 831057"/>
                <a:gd name="connsiteX27" fmla="*/ 435769 w 978694"/>
                <a:gd name="connsiteY27" fmla="*/ 307182 h 831057"/>
                <a:gd name="connsiteX28" fmla="*/ 457200 w 978694"/>
                <a:gd name="connsiteY28" fmla="*/ 326232 h 831057"/>
                <a:gd name="connsiteX29" fmla="*/ 435769 w 978694"/>
                <a:gd name="connsiteY29" fmla="*/ 369094 h 831057"/>
                <a:gd name="connsiteX30" fmla="*/ 466725 w 978694"/>
                <a:gd name="connsiteY30" fmla="*/ 400050 h 831057"/>
                <a:gd name="connsiteX31" fmla="*/ 461962 w 978694"/>
                <a:gd name="connsiteY31" fmla="*/ 431007 h 831057"/>
                <a:gd name="connsiteX32" fmla="*/ 426244 w 978694"/>
                <a:gd name="connsiteY32" fmla="*/ 433388 h 831057"/>
                <a:gd name="connsiteX33" fmla="*/ 373856 w 978694"/>
                <a:gd name="connsiteY33" fmla="*/ 483394 h 831057"/>
                <a:gd name="connsiteX34" fmla="*/ 330994 w 978694"/>
                <a:gd name="connsiteY34" fmla="*/ 507207 h 831057"/>
                <a:gd name="connsiteX35" fmla="*/ 309562 w 978694"/>
                <a:gd name="connsiteY35" fmla="*/ 526257 h 831057"/>
                <a:gd name="connsiteX36" fmla="*/ 283369 w 978694"/>
                <a:gd name="connsiteY36" fmla="*/ 526257 h 831057"/>
                <a:gd name="connsiteX37" fmla="*/ 235744 w 978694"/>
                <a:gd name="connsiteY37" fmla="*/ 523875 h 831057"/>
                <a:gd name="connsiteX38" fmla="*/ 178594 w 978694"/>
                <a:gd name="connsiteY38" fmla="*/ 547688 h 831057"/>
                <a:gd name="connsiteX39" fmla="*/ 123825 w 978694"/>
                <a:gd name="connsiteY39" fmla="*/ 569119 h 831057"/>
                <a:gd name="connsiteX40" fmla="*/ 123825 w 978694"/>
                <a:gd name="connsiteY40" fmla="*/ 569119 h 831057"/>
                <a:gd name="connsiteX41" fmla="*/ 109537 w 978694"/>
                <a:gd name="connsiteY41" fmla="*/ 633413 h 831057"/>
                <a:gd name="connsiteX42" fmla="*/ 109537 w 978694"/>
                <a:gd name="connsiteY42" fmla="*/ 633413 h 831057"/>
                <a:gd name="connsiteX43" fmla="*/ 140494 w 978694"/>
                <a:gd name="connsiteY43" fmla="*/ 640557 h 831057"/>
                <a:gd name="connsiteX44" fmla="*/ 147637 w 978694"/>
                <a:gd name="connsiteY44" fmla="*/ 671513 h 831057"/>
                <a:gd name="connsiteX45" fmla="*/ 138112 w 978694"/>
                <a:gd name="connsiteY45" fmla="*/ 702469 h 831057"/>
                <a:gd name="connsiteX46" fmla="*/ 0 w 978694"/>
                <a:gd name="connsiteY46" fmla="*/ 831057 h 83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78694" h="831057">
                  <a:moveTo>
                    <a:pt x="0" y="831057"/>
                  </a:moveTo>
                  <a:lnTo>
                    <a:pt x="657225" y="647700"/>
                  </a:lnTo>
                  <a:lnTo>
                    <a:pt x="709612" y="673894"/>
                  </a:lnTo>
                  <a:lnTo>
                    <a:pt x="769144" y="733425"/>
                  </a:lnTo>
                  <a:lnTo>
                    <a:pt x="821531" y="733425"/>
                  </a:lnTo>
                  <a:lnTo>
                    <a:pt x="866775" y="747713"/>
                  </a:lnTo>
                  <a:lnTo>
                    <a:pt x="909637" y="745332"/>
                  </a:lnTo>
                  <a:lnTo>
                    <a:pt x="942975" y="757238"/>
                  </a:lnTo>
                  <a:lnTo>
                    <a:pt x="962025" y="747713"/>
                  </a:lnTo>
                  <a:lnTo>
                    <a:pt x="978694" y="690563"/>
                  </a:lnTo>
                  <a:lnTo>
                    <a:pt x="919162" y="581025"/>
                  </a:lnTo>
                  <a:lnTo>
                    <a:pt x="912019" y="507207"/>
                  </a:lnTo>
                  <a:lnTo>
                    <a:pt x="895350" y="471488"/>
                  </a:lnTo>
                  <a:lnTo>
                    <a:pt x="890587" y="383382"/>
                  </a:lnTo>
                  <a:lnTo>
                    <a:pt x="833437" y="204788"/>
                  </a:lnTo>
                  <a:lnTo>
                    <a:pt x="800100" y="176213"/>
                  </a:lnTo>
                  <a:lnTo>
                    <a:pt x="769144" y="85725"/>
                  </a:lnTo>
                  <a:lnTo>
                    <a:pt x="757237" y="50007"/>
                  </a:lnTo>
                  <a:lnTo>
                    <a:pt x="740569" y="0"/>
                  </a:lnTo>
                  <a:lnTo>
                    <a:pt x="528637" y="83344"/>
                  </a:lnTo>
                  <a:lnTo>
                    <a:pt x="485775" y="123825"/>
                  </a:lnTo>
                  <a:lnTo>
                    <a:pt x="471487" y="178594"/>
                  </a:lnTo>
                  <a:lnTo>
                    <a:pt x="471487" y="221457"/>
                  </a:lnTo>
                  <a:lnTo>
                    <a:pt x="461962" y="242888"/>
                  </a:lnTo>
                  <a:lnTo>
                    <a:pt x="421481" y="278607"/>
                  </a:lnTo>
                  <a:lnTo>
                    <a:pt x="411956" y="302419"/>
                  </a:lnTo>
                  <a:lnTo>
                    <a:pt x="411956" y="302419"/>
                  </a:lnTo>
                  <a:lnTo>
                    <a:pt x="435769" y="307182"/>
                  </a:lnTo>
                  <a:lnTo>
                    <a:pt x="457200" y="326232"/>
                  </a:lnTo>
                  <a:lnTo>
                    <a:pt x="435769" y="369094"/>
                  </a:lnTo>
                  <a:lnTo>
                    <a:pt x="466725" y="400050"/>
                  </a:lnTo>
                  <a:lnTo>
                    <a:pt x="461962" y="431007"/>
                  </a:lnTo>
                  <a:lnTo>
                    <a:pt x="426244" y="433388"/>
                  </a:lnTo>
                  <a:lnTo>
                    <a:pt x="373856" y="483394"/>
                  </a:lnTo>
                  <a:lnTo>
                    <a:pt x="330994" y="507207"/>
                  </a:lnTo>
                  <a:lnTo>
                    <a:pt x="309562" y="526257"/>
                  </a:lnTo>
                  <a:lnTo>
                    <a:pt x="283369" y="526257"/>
                  </a:lnTo>
                  <a:lnTo>
                    <a:pt x="235744" y="523875"/>
                  </a:lnTo>
                  <a:lnTo>
                    <a:pt x="178594" y="547688"/>
                  </a:lnTo>
                  <a:lnTo>
                    <a:pt x="123825" y="569119"/>
                  </a:lnTo>
                  <a:lnTo>
                    <a:pt x="123825" y="569119"/>
                  </a:lnTo>
                  <a:lnTo>
                    <a:pt x="109537" y="633413"/>
                  </a:lnTo>
                  <a:lnTo>
                    <a:pt x="109537" y="633413"/>
                  </a:lnTo>
                  <a:lnTo>
                    <a:pt x="140494" y="640557"/>
                  </a:lnTo>
                  <a:lnTo>
                    <a:pt x="147637" y="671513"/>
                  </a:lnTo>
                  <a:lnTo>
                    <a:pt x="138112" y="702469"/>
                  </a:lnTo>
                  <a:lnTo>
                    <a:pt x="0" y="831057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33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7831932" y="1854994"/>
              <a:ext cx="254793" cy="192881"/>
            </a:xfrm>
            <a:custGeom>
              <a:avLst/>
              <a:gdLst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0 w 245269"/>
                <a:gd name="connsiteY12" fmla="*/ 192881 h 192881"/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14288 w 245269"/>
                <a:gd name="connsiteY12" fmla="*/ 152400 h 192881"/>
                <a:gd name="connsiteX13" fmla="*/ 0 w 245269"/>
                <a:gd name="connsiteY13" fmla="*/ 192881 h 192881"/>
                <a:gd name="connsiteX0" fmla="*/ 9524 w 254793"/>
                <a:gd name="connsiteY0" fmla="*/ 192881 h 192881"/>
                <a:gd name="connsiteX1" fmla="*/ 107156 w 254793"/>
                <a:gd name="connsiteY1" fmla="*/ 130969 h 192881"/>
                <a:gd name="connsiteX2" fmla="*/ 152399 w 254793"/>
                <a:gd name="connsiteY2" fmla="*/ 92869 h 192881"/>
                <a:gd name="connsiteX3" fmla="*/ 254793 w 254793"/>
                <a:gd name="connsiteY3" fmla="*/ 0 h 192881"/>
                <a:gd name="connsiteX4" fmla="*/ 235743 w 254793"/>
                <a:gd name="connsiteY4" fmla="*/ 2381 h 192881"/>
                <a:gd name="connsiteX5" fmla="*/ 207168 w 254793"/>
                <a:gd name="connsiteY5" fmla="*/ 28575 h 192881"/>
                <a:gd name="connsiteX6" fmla="*/ 176212 w 254793"/>
                <a:gd name="connsiteY6" fmla="*/ 28575 h 192881"/>
                <a:gd name="connsiteX7" fmla="*/ 159543 w 254793"/>
                <a:gd name="connsiteY7" fmla="*/ 47625 h 192881"/>
                <a:gd name="connsiteX8" fmla="*/ 135731 w 254793"/>
                <a:gd name="connsiteY8" fmla="*/ 50006 h 192881"/>
                <a:gd name="connsiteX9" fmla="*/ 92868 w 254793"/>
                <a:gd name="connsiteY9" fmla="*/ 78581 h 192881"/>
                <a:gd name="connsiteX10" fmla="*/ 64293 w 254793"/>
                <a:gd name="connsiteY10" fmla="*/ 92869 h 192881"/>
                <a:gd name="connsiteX11" fmla="*/ 40481 w 254793"/>
                <a:gd name="connsiteY11" fmla="*/ 119062 h 192881"/>
                <a:gd name="connsiteX12" fmla="*/ 0 w 254793"/>
                <a:gd name="connsiteY12" fmla="*/ 159544 h 192881"/>
                <a:gd name="connsiteX13" fmla="*/ 9524 w 254793"/>
                <a:gd name="connsiteY13" fmla="*/ 192881 h 19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793" h="192881">
                  <a:moveTo>
                    <a:pt x="9524" y="192881"/>
                  </a:moveTo>
                  <a:lnTo>
                    <a:pt x="107156" y="130969"/>
                  </a:lnTo>
                  <a:lnTo>
                    <a:pt x="152399" y="92869"/>
                  </a:lnTo>
                  <a:lnTo>
                    <a:pt x="254793" y="0"/>
                  </a:lnTo>
                  <a:lnTo>
                    <a:pt x="235743" y="2381"/>
                  </a:lnTo>
                  <a:lnTo>
                    <a:pt x="207168" y="28575"/>
                  </a:lnTo>
                  <a:lnTo>
                    <a:pt x="176212" y="28575"/>
                  </a:lnTo>
                  <a:lnTo>
                    <a:pt x="159543" y="47625"/>
                  </a:lnTo>
                  <a:lnTo>
                    <a:pt x="135731" y="50006"/>
                  </a:lnTo>
                  <a:lnTo>
                    <a:pt x="92868" y="78581"/>
                  </a:lnTo>
                  <a:lnTo>
                    <a:pt x="64293" y="92869"/>
                  </a:lnTo>
                  <a:lnTo>
                    <a:pt x="40481" y="119062"/>
                  </a:lnTo>
                  <a:lnTo>
                    <a:pt x="0" y="159544"/>
                  </a:lnTo>
                  <a:lnTo>
                    <a:pt x="9524" y="192881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33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53" name="Group 55"/>
          <p:cNvGrpSpPr/>
          <p:nvPr/>
        </p:nvGrpSpPr>
        <p:grpSpPr>
          <a:xfrm>
            <a:off x="6312106" y="3013908"/>
            <a:ext cx="1180173" cy="840057"/>
            <a:chOff x="6634163" y="2452688"/>
            <a:chExt cx="1140619" cy="764381"/>
          </a:xfrm>
          <a:solidFill>
            <a:srgbClr val="CC000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grpSpPr>
        <p:sp>
          <p:nvSpPr>
            <p:cNvPr id="57" name="Freeform 56"/>
            <p:cNvSpPr/>
            <p:nvPr/>
          </p:nvSpPr>
          <p:spPr>
            <a:xfrm>
              <a:off x="6634163" y="2452688"/>
              <a:ext cx="1131093" cy="764381"/>
            </a:xfrm>
            <a:custGeom>
              <a:avLst/>
              <a:gdLst>
                <a:gd name="connsiteX0" fmla="*/ 0 w 1131093"/>
                <a:gd name="connsiteY0" fmla="*/ 764381 h 764381"/>
                <a:gd name="connsiteX1" fmla="*/ 57150 w 1131093"/>
                <a:gd name="connsiteY1" fmla="*/ 754856 h 764381"/>
                <a:gd name="connsiteX2" fmla="*/ 1131093 w 1131093"/>
                <a:gd name="connsiteY2" fmla="*/ 404812 h 764381"/>
                <a:gd name="connsiteX3" fmla="*/ 1100137 w 1131093"/>
                <a:gd name="connsiteY3" fmla="*/ 373856 h 764381"/>
                <a:gd name="connsiteX4" fmla="*/ 1078706 w 1131093"/>
                <a:gd name="connsiteY4" fmla="*/ 388143 h 764381"/>
                <a:gd name="connsiteX5" fmla="*/ 1050131 w 1131093"/>
                <a:gd name="connsiteY5" fmla="*/ 388143 h 764381"/>
                <a:gd name="connsiteX6" fmla="*/ 1023937 w 1131093"/>
                <a:gd name="connsiteY6" fmla="*/ 369093 h 764381"/>
                <a:gd name="connsiteX7" fmla="*/ 985837 w 1131093"/>
                <a:gd name="connsiteY7" fmla="*/ 371475 h 764381"/>
                <a:gd name="connsiteX8" fmla="*/ 985837 w 1131093"/>
                <a:gd name="connsiteY8" fmla="*/ 371475 h 764381"/>
                <a:gd name="connsiteX9" fmla="*/ 1012031 w 1131093"/>
                <a:gd name="connsiteY9" fmla="*/ 345281 h 764381"/>
                <a:gd name="connsiteX10" fmla="*/ 1038225 w 1131093"/>
                <a:gd name="connsiteY10" fmla="*/ 354806 h 764381"/>
                <a:gd name="connsiteX11" fmla="*/ 1062037 w 1131093"/>
                <a:gd name="connsiteY11" fmla="*/ 366712 h 764381"/>
                <a:gd name="connsiteX12" fmla="*/ 1057275 w 1131093"/>
                <a:gd name="connsiteY12" fmla="*/ 345281 h 764381"/>
                <a:gd name="connsiteX13" fmla="*/ 1040606 w 1131093"/>
                <a:gd name="connsiteY13" fmla="*/ 330993 h 764381"/>
                <a:gd name="connsiteX14" fmla="*/ 1016793 w 1131093"/>
                <a:gd name="connsiteY14" fmla="*/ 330993 h 764381"/>
                <a:gd name="connsiteX15" fmla="*/ 997743 w 1131093"/>
                <a:gd name="connsiteY15" fmla="*/ 300037 h 764381"/>
                <a:gd name="connsiteX16" fmla="*/ 1026318 w 1131093"/>
                <a:gd name="connsiteY16" fmla="*/ 300037 h 764381"/>
                <a:gd name="connsiteX17" fmla="*/ 1028700 w 1131093"/>
                <a:gd name="connsiteY17" fmla="*/ 280987 h 764381"/>
                <a:gd name="connsiteX18" fmla="*/ 957262 w 1131093"/>
                <a:gd name="connsiteY18" fmla="*/ 233362 h 764381"/>
                <a:gd name="connsiteX19" fmla="*/ 976312 w 1131093"/>
                <a:gd name="connsiteY19" fmla="*/ 216693 h 764381"/>
                <a:gd name="connsiteX20" fmla="*/ 1016793 w 1131093"/>
                <a:gd name="connsiteY20" fmla="*/ 238125 h 764381"/>
                <a:gd name="connsiteX21" fmla="*/ 1019175 w 1131093"/>
                <a:gd name="connsiteY21" fmla="*/ 207168 h 764381"/>
                <a:gd name="connsiteX22" fmla="*/ 983456 w 1131093"/>
                <a:gd name="connsiteY22" fmla="*/ 169068 h 764381"/>
                <a:gd name="connsiteX23" fmla="*/ 926306 w 1131093"/>
                <a:gd name="connsiteY23" fmla="*/ 171450 h 764381"/>
                <a:gd name="connsiteX24" fmla="*/ 897731 w 1131093"/>
                <a:gd name="connsiteY24" fmla="*/ 147637 h 764381"/>
                <a:gd name="connsiteX25" fmla="*/ 873918 w 1131093"/>
                <a:gd name="connsiteY25" fmla="*/ 150018 h 764381"/>
                <a:gd name="connsiteX26" fmla="*/ 850106 w 1131093"/>
                <a:gd name="connsiteY26" fmla="*/ 138112 h 764381"/>
                <a:gd name="connsiteX27" fmla="*/ 859631 w 1131093"/>
                <a:gd name="connsiteY27" fmla="*/ 73818 h 764381"/>
                <a:gd name="connsiteX28" fmla="*/ 826293 w 1131093"/>
                <a:gd name="connsiteY28" fmla="*/ 42862 h 764381"/>
                <a:gd name="connsiteX29" fmla="*/ 754856 w 1131093"/>
                <a:gd name="connsiteY29" fmla="*/ 0 h 764381"/>
                <a:gd name="connsiteX30" fmla="*/ 728662 w 1131093"/>
                <a:gd name="connsiteY30" fmla="*/ 14287 h 764381"/>
                <a:gd name="connsiteX31" fmla="*/ 721518 w 1131093"/>
                <a:gd name="connsiteY31" fmla="*/ 42862 h 764381"/>
                <a:gd name="connsiteX32" fmla="*/ 714375 w 1131093"/>
                <a:gd name="connsiteY32" fmla="*/ 50006 h 764381"/>
                <a:gd name="connsiteX33" fmla="*/ 666750 w 1131093"/>
                <a:gd name="connsiteY33" fmla="*/ 35718 h 764381"/>
                <a:gd name="connsiteX34" fmla="*/ 645318 w 1131093"/>
                <a:gd name="connsiteY34" fmla="*/ 42862 h 764381"/>
                <a:gd name="connsiteX35" fmla="*/ 647700 w 1131093"/>
                <a:gd name="connsiteY35" fmla="*/ 73818 h 764381"/>
                <a:gd name="connsiteX36" fmla="*/ 566737 w 1131093"/>
                <a:gd name="connsiteY36" fmla="*/ 180975 h 764381"/>
                <a:gd name="connsiteX37" fmla="*/ 559593 w 1131093"/>
                <a:gd name="connsiteY37" fmla="*/ 226218 h 764381"/>
                <a:gd name="connsiteX38" fmla="*/ 500062 w 1131093"/>
                <a:gd name="connsiteY38" fmla="*/ 261937 h 764381"/>
                <a:gd name="connsiteX39" fmla="*/ 466725 w 1131093"/>
                <a:gd name="connsiteY39" fmla="*/ 328612 h 764381"/>
                <a:gd name="connsiteX40" fmla="*/ 450056 w 1131093"/>
                <a:gd name="connsiteY40" fmla="*/ 364331 h 764381"/>
                <a:gd name="connsiteX41" fmla="*/ 435768 w 1131093"/>
                <a:gd name="connsiteY41" fmla="*/ 476250 h 764381"/>
                <a:gd name="connsiteX42" fmla="*/ 433387 w 1131093"/>
                <a:gd name="connsiteY42" fmla="*/ 490537 h 764381"/>
                <a:gd name="connsiteX43" fmla="*/ 381000 w 1131093"/>
                <a:gd name="connsiteY43" fmla="*/ 516731 h 764381"/>
                <a:gd name="connsiteX44" fmla="*/ 326231 w 1131093"/>
                <a:gd name="connsiteY44" fmla="*/ 540543 h 764381"/>
                <a:gd name="connsiteX45" fmla="*/ 297656 w 1131093"/>
                <a:gd name="connsiteY45" fmla="*/ 554831 h 764381"/>
                <a:gd name="connsiteX46" fmla="*/ 285750 w 1131093"/>
                <a:gd name="connsiteY46" fmla="*/ 597693 h 764381"/>
                <a:gd name="connsiteX47" fmla="*/ 242887 w 1131093"/>
                <a:gd name="connsiteY47" fmla="*/ 576262 h 764381"/>
                <a:gd name="connsiteX48" fmla="*/ 226218 w 1131093"/>
                <a:gd name="connsiteY48" fmla="*/ 573881 h 764381"/>
                <a:gd name="connsiteX49" fmla="*/ 176212 w 1131093"/>
                <a:gd name="connsiteY49" fmla="*/ 521493 h 764381"/>
                <a:gd name="connsiteX50" fmla="*/ 159543 w 1131093"/>
                <a:gd name="connsiteY50" fmla="*/ 531018 h 764381"/>
                <a:gd name="connsiteX51" fmla="*/ 157162 w 1131093"/>
                <a:gd name="connsiteY51" fmla="*/ 581025 h 764381"/>
                <a:gd name="connsiteX52" fmla="*/ 100012 w 1131093"/>
                <a:gd name="connsiteY52" fmla="*/ 626268 h 764381"/>
                <a:gd name="connsiteX53" fmla="*/ 85725 w 1131093"/>
                <a:gd name="connsiteY53" fmla="*/ 683418 h 764381"/>
                <a:gd name="connsiteX54" fmla="*/ 0 w 1131093"/>
                <a:gd name="connsiteY54" fmla="*/ 764381 h 76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131093" h="764381">
                  <a:moveTo>
                    <a:pt x="0" y="764381"/>
                  </a:moveTo>
                  <a:lnTo>
                    <a:pt x="57150" y="754856"/>
                  </a:lnTo>
                  <a:lnTo>
                    <a:pt x="1131093" y="404812"/>
                  </a:lnTo>
                  <a:lnTo>
                    <a:pt x="1100137" y="373856"/>
                  </a:lnTo>
                  <a:lnTo>
                    <a:pt x="1078706" y="388143"/>
                  </a:lnTo>
                  <a:lnTo>
                    <a:pt x="1050131" y="388143"/>
                  </a:lnTo>
                  <a:lnTo>
                    <a:pt x="1023937" y="369093"/>
                  </a:lnTo>
                  <a:lnTo>
                    <a:pt x="985837" y="371475"/>
                  </a:lnTo>
                  <a:lnTo>
                    <a:pt x="985837" y="371475"/>
                  </a:lnTo>
                  <a:lnTo>
                    <a:pt x="1012031" y="345281"/>
                  </a:lnTo>
                  <a:lnTo>
                    <a:pt x="1038225" y="354806"/>
                  </a:lnTo>
                  <a:lnTo>
                    <a:pt x="1062037" y="366712"/>
                  </a:lnTo>
                  <a:lnTo>
                    <a:pt x="1057275" y="345281"/>
                  </a:lnTo>
                  <a:lnTo>
                    <a:pt x="1040606" y="330993"/>
                  </a:lnTo>
                  <a:lnTo>
                    <a:pt x="1016793" y="330993"/>
                  </a:lnTo>
                  <a:lnTo>
                    <a:pt x="997743" y="300037"/>
                  </a:lnTo>
                  <a:lnTo>
                    <a:pt x="1026318" y="300037"/>
                  </a:lnTo>
                  <a:lnTo>
                    <a:pt x="1028700" y="280987"/>
                  </a:lnTo>
                  <a:lnTo>
                    <a:pt x="957262" y="233362"/>
                  </a:lnTo>
                  <a:lnTo>
                    <a:pt x="976312" y="216693"/>
                  </a:lnTo>
                  <a:lnTo>
                    <a:pt x="1016793" y="238125"/>
                  </a:lnTo>
                  <a:lnTo>
                    <a:pt x="1019175" y="207168"/>
                  </a:lnTo>
                  <a:lnTo>
                    <a:pt x="983456" y="169068"/>
                  </a:lnTo>
                  <a:lnTo>
                    <a:pt x="926306" y="171450"/>
                  </a:lnTo>
                  <a:lnTo>
                    <a:pt x="897731" y="147637"/>
                  </a:lnTo>
                  <a:lnTo>
                    <a:pt x="873918" y="150018"/>
                  </a:lnTo>
                  <a:lnTo>
                    <a:pt x="850106" y="138112"/>
                  </a:lnTo>
                  <a:lnTo>
                    <a:pt x="859631" y="73818"/>
                  </a:lnTo>
                  <a:lnTo>
                    <a:pt x="826293" y="42862"/>
                  </a:lnTo>
                  <a:lnTo>
                    <a:pt x="754856" y="0"/>
                  </a:lnTo>
                  <a:lnTo>
                    <a:pt x="728662" y="14287"/>
                  </a:lnTo>
                  <a:lnTo>
                    <a:pt x="721518" y="42862"/>
                  </a:lnTo>
                  <a:lnTo>
                    <a:pt x="714375" y="50006"/>
                  </a:lnTo>
                  <a:lnTo>
                    <a:pt x="666750" y="35718"/>
                  </a:lnTo>
                  <a:lnTo>
                    <a:pt x="645318" y="42862"/>
                  </a:lnTo>
                  <a:lnTo>
                    <a:pt x="647700" y="73818"/>
                  </a:lnTo>
                  <a:lnTo>
                    <a:pt x="566737" y="180975"/>
                  </a:lnTo>
                  <a:lnTo>
                    <a:pt x="559593" y="226218"/>
                  </a:lnTo>
                  <a:lnTo>
                    <a:pt x="500062" y="261937"/>
                  </a:lnTo>
                  <a:lnTo>
                    <a:pt x="466725" y="328612"/>
                  </a:lnTo>
                  <a:lnTo>
                    <a:pt x="450056" y="364331"/>
                  </a:lnTo>
                  <a:lnTo>
                    <a:pt x="435768" y="476250"/>
                  </a:lnTo>
                  <a:lnTo>
                    <a:pt x="433387" y="490537"/>
                  </a:lnTo>
                  <a:lnTo>
                    <a:pt x="381000" y="516731"/>
                  </a:lnTo>
                  <a:lnTo>
                    <a:pt x="326231" y="540543"/>
                  </a:lnTo>
                  <a:lnTo>
                    <a:pt x="297656" y="554831"/>
                  </a:lnTo>
                  <a:lnTo>
                    <a:pt x="285750" y="597693"/>
                  </a:lnTo>
                  <a:lnTo>
                    <a:pt x="242887" y="576262"/>
                  </a:lnTo>
                  <a:lnTo>
                    <a:pt x="226218" y="573881"/>
                  </a:lnTo>
                  <a:lnTo>
                    <a:pt x="176212" y="521493"/>
                  </a:lnTo>
                  <a:lnTo>
                    <a:pt x="159543" y="531018"/>
                  </a:lnTo>
                  <a:lnTo>
                    <a:pt x="157162" y="581025"/>
                  </a:lnTo>
                  <a:lnTo>
                    <a:pt x="100012" y="626268"/>
                  </a:lnTo>
                  <a:lnTo>
                    <a:pt x="85725" y="683418"/>
                  </a:lnTo>
                  <a:lnTo>
                    <a:pt x="0" y="764381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33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7724776" y="2605088"/>
              <a:ext cx="50006" cy="109537"/>
            </a:xfrm>
            <a:custGeom>
              <a:avLst/>
              <a:gdLst>
                <a:gd name="connsiteX0" fmla="*/ 14288 w 40481"/>
                <a:gd name="connsiteY0" fmla="*/ 0 h 109537"/>
                <a:gd name="connsiteX1" fmla="*/ 4763 w 40481"/>
                <a:gd name="connsiteY1" fmla="*/ 57150 h 109537"/>
                <a:gd name="connsiteX2" fmla="*/ 0 w 40481"/>
                <a:gd name="connsiteY2" fmla="*/ 95250 h 109537"/>
                <a:gd name="connsiteX3" fmla="*/ 9525 w 40481"/>
                <a:gd name="connsiteY3" fmla="*/ 109537 h 109537"/>
                <a:gd name="connsiteX4" fmla="*/ 30956 w 40481"/>
                <a:gd name="connsiteY4" fmla="*/ 90487 h 109537"/>
                <a:gd name="connsiteX5" fmla="*/ 40481 w 40481"/>
                <a:gd name="connsiteY5" fmla="*/ 52387 h 109537"/>
                <a:gd name="connsiteX6" fmla="*/ 14288 w 40481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14288 w 50006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26193 w 50006"/>
                <a:gd name="connsiteY6" fmla="*/ 11906 h 109537"/>
                <a:gd name="connsiteX7" fmla="*/ 14288 w 50006"/>
                <a:gd name="connsiteY7" fmla="*/ 0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06" h="109537">
                  <a:moveTo>
                    <a:pt x="14288" y="0"/>
                  </a:moveTo>
                  <a:lnTo>
                    <a:pt x="4763" y="57150"/>
                  </a:lnTo>
                  <a:lnTo>
                    <a:pt x="0" y="95250"/>
                  </a:lnTo>
                  <a:lnTo>
                    <a:pt x="9525" y="109537"/>
                  </a:lnTo>
                  <a:lnTo>
                    <a:pt x="30956" y="90487"/>
                  </a:lnTo>
                  <a:lnTo>
                    <a:pt x="50006" y="33337"/>
                  </a:lnTo>
                  <a:lnTo>
                    <a:pt x="26193" y="11906"/>
                  </a:lnTo>
                  <a:lnTo>
                    <a:pt x="14288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33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sp>
        <p:nvSpPr>
          <p:cNvPr id="59" name="Freeform 58"/>
          <p:cNvSpPr/>
          <p:nvPr/>
        </p:nvSpPr>
        <p:spPr>
          <a:xfrm>
            <a:off x="5946080" y="2630417"/>
            <a:ext cx="676733" cy="807780"/>
          </a:xfrm>
          <a:custGeom>
            <a:avLst/>
            <a:gdLst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1507 w 652463"/>
              <a:gd name="connsiteY19" fmla="*/ 464344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8633 w 652463"/>
              <a:gd name="connsiteY19" fmla="*/ 492950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2463" h="735806">
                <a:moveTo>
                  <a:pt x="0" y="202406"/>
                </a:moveTo>
                <a:lnTo>
                  <a:pt x="114300" y="683419"/>
                </a:lnTo>
                <a:lnTo>
                  <a:pt x="176213" y="711994"/>
                </a:lnTo>
                <a:lnTo>
                  <a:pt x="228600" y="711994"/>
                </a:lnTo>
                <a:lnTo>
                  <a:pt x="340519" y="700087"/>
                </a:lnTo>
                <a:lnTo>
                  <a:pt x="383382" y="681037"/>
                </a:lnTo>
                <a:lnTo>
                  <a:pt x="397669" y="702469"/>
                </a:lnTo>
                <a:lnTo>
                  <a:pt x="419100" y="704850"/>
                </a:lnTo>
                <a:lnTo>
                  <a:pt x="435769" y="731044"/>
                </a:lnTo>
                <a:lnTo>
                  <a:pt x="454819" y="735806"/>
                </a:lnTo>
                <a:lnTo>
                  <a:pt x="509588" y="669131"/>
                </a:lnTo>
                <a:lnTo>
                  <a:pt x="495300" y="650081"/>
                </a:lnTo>
                <a:lnTo>
                  <a:pt x="502444" y="611981"/>
                </a:lnTo>
                <a:lnTo>
                  <a:pt x="535782" y="600075"/>
                </a:lnTo>
                <a:lnTo>
                  <a:pt x="542925" y="623887"/>
                </a:lnTo>
                <a:lnTo>
                  <a:pt x="564357" y="597694"/>
                </a:lnTo>
                <a:lnTo>
                  <a:pt x="552450" y="566737"/>
                </a:lnTo>
                <a:lnTo>
                  <a:pt x="538163" y="545306"/>
                </a:lnTo>
                <a:lnTo>
                  <a:pt x="564357" y="526256"/>
                </a:lnTo>
                <a:lnTo>
                  <a:pt x="628633" y="492950"/>
                </a:lnTo>
                <a:cubicBezTo>
                  <a:pt x="638952" y="473106"/>
                  <a:pt x="642144" y="424656"/>
                  <a:pt x="652463" y="404812"/>
                </a:cubicBezTo>
                <a:cubicBezTo>
                  <a:pt x="651669" y="346075"/>
                  <a:pt x="650876" y="287337"/>
                  <a:pt x="650082" y="228600"/>
                </a:cubicBezTo>
                <a:lnTo>
                  <a:pt x="581025" y="0"/>
                </a:lnTo>
                <a:lnTo>
                  <a:pt x="385763" y="159544"/>
                </a:lnTo>
                <a:lnTo>
                  <a:pt x="330994" y="178594"/>
                </a:lnTo>
                <a:lnTo>
                  <a:pt x="304800" y="197644"/>
                </a:lnTo>
                <a:lnTo>
                  <a:pt x="278607" y="169069"/>
                </a:lnTo>
                <a:lnTo>
                  <a:pt x="245269" y="176212"/>
                </a:lnTo>
                <a:lnTo>
                  <a:pt x="192882" y="152400"/>
                </a:lnTo>
                <a:lnTo>
                  <a:pt x="0" y="202406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749949" y="3067913"/>
            <a:ext cx="295660" cy="323009"/>
          </a:xfrm>
          <a:prstGeom prst="roundRect">
            <a:avLst/>
          </a:prstGeom>
          <a:solidFill>
            <a:srgbClr val="CC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/>
          </a:p>
        </p:txBody>
      </p:sp>
      <p:sp>
        <p:nvSpPr>
          <p:cNvPr id="62" name="Rounded Rectangle 61"/>
          <p:cNvSpPr/>
          <p:nvPr/>
        </p:nvSpPr>
        <p:spPr>
          <a:xfrm>
            <a:off x="7749949" y="3993043"/>
            <a:ext cx="295660" cy="323009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/>
          </a:p>
        </p:txBody>
      </p:sp>
      <p:sp>
        <p:nvSpPr>
          <p:cNvPr id="64" name="Rounded Rectangle 63"/>
          <p:cNvSpPr/>
          <p:nvPr/>
        </p:nvSpPr>
        <p:spPr>
          <a:xfrm>
            <a:off x="7749949" y="4899065"/>
            <a:ext cx="295660" cy="323009"/>
          </a:xfrm>
          <a:prstGeom prst="round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/>
          </a:p>
        </p:txBody>
      </p:sp>
      <p:sp>
        <p:nvSpPr>
          <p:cNvPr id="65" name="TextBox 64"/>
          <p:cNvSpPr txBox="1"/>
          <p:nvPr/>
        </p:nvSpPr>
        <p:spPr>
          <a:xfrm>
            <a:off x="8303194" y="3037957"/>
            <a:ext cx="1185727" cy="41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22" dirty="0"/>
              <a:t>0-10%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293377" y="3936084"/>
            <a:ext cx="1354714" cy="41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22" dirty="0"/>
              <a:t>10-20%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292103" y="4834210"/>
            <a:ext cx="1300734" cy="41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22" dirty="0"/>
              <a:t>20 + %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12857" y="6447050"/>
            <a:ext cx="7576510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22" i="1" dirty="0">
                <a:latin typeface="Calibri" pitchFamily="34" charset="0"/>
                <a:cs typeface="Calibri" pitchFamily="34" charset="0"/>
              </a:rPr>
              <a:t>From 5-year rolling average balance of DOT pavement type, based on Oman Systems bid tabulations.</a:t>
            </a:r>
          </a:p>
        </p:txBody>
      </p:sp>
      <p:sp>
        <p:nvSpPr>
          <p:cNvPr id="45" name="Freeform 44"/>
          <p:cNvSpPr/>
          <p:nvPr/>
        </p:nvSpPr>
        <p:spPr>
          <a:xfrm>
            <a:off x="6784529" y="2850554"/>
            <a:ext cx="714512" cy="364635"/>
          </a:xfrm>
          <a:custGeom>
            <a:avLst/>
            <a:gdLst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50043 w 690562"/>
              <a:gd name="connsiteY15" fmla="*/ 171450 h 319087"/>
              <a:gd name="connsiteX16" fmla="*/ 369093 w 690562"/>
              <a:gd name="connsiteY16" fmla="*/ 188119 h 319087"/>
              <a:gd name="connsiteX17" fmla="*/ 397668 w 690562"/>
              <a:gd name="connsiteY17" fmla="*/ 214312 h 319087"/>
              <a:gd name="connsiteX18" fmla="*/ 402431 w 690562"/>
              <a:gd name="connsiteY18" fmla="*/ 235744 h 319087"/>
              <a:gd name="connsiteX19" fmla="*/ 400050 w 690562"/>
              <a:gd name="connsiteY19" fmla="*/ 264319 h 319087"/>
              <a:gd name="connsiteX20" fmla="*/ 388143 w 690562"/>
              <a:gd name="connsiteY20" fmla="*/ 290512 h 319087"/>
              <a:gd name="connsiteX21" fmla="*/ 409575 w 690562"/>
              <a:gd name="connsiteY21" fmla="*/ 302419 h 319087"/>
              <a:gd name="connsiteX22" fmla="*/ 419100 w 690562"/>
              <a:gd name="connsiteY22" fmla="*/ 302419 h 319087"/>
              <a:gd name="connsiteX23" fmla="*/ 438150 w 690562"/>
              <a:gd name="connsiteY23" fmla="*/ 290512 h 319087"/>
              <a:gd name="connsiteX24" fmla="*/ 454818 w 690562"/>
              <a:gd name="connsiteY24" fmla="*/ 295275 h 319087"/>
              <a:gd name="connsiteX25" fmla="*/ 473868 w 690562"/>
              <a:gd name="connsiteY25" fmla="*/ 309562 h 319087"/>
              <a:gd name="connsiteX26" fmla="*/ 507206 w 690562"/>
              <a:gd name="connsiteY26" fmla="*/ 314325 h 319087"/>
              <a:gd name="connsiteX27" fmla="*/ 523875 w 690562"/>
              <a:gd name="connsiteY27" fmla="*/ 319087 h 319087"/>
              <a:gd name="connsiteX28" fmla="*/ 526256 w 690562"/>
              <a:gd name="connsiteY28" fmla="*/ 302419 h 319087"/>
              <a:gd name="connsiteX29" fmla="*/ 535781 w 690562"/>
              <a:gd name="connsiteY29" fmla="*/ 290512 h 319087"/>
              <a:gd name="connsiteX30" fmla="*/ 528637 w 690562"/>
              <a:gd name="connsiteY30" fmla="*/ 261937 h 319087"/>
              <a:gd name="connsiteX31" fmla="*/ 509587 w 690562"/>
              <a:gd name="connsiteY31" fmla="*/ 257175 h 319087"/>
              <a:gd name="connsiteX32" fmla="*/ 490537 w 690562"/>
              <a:gd name="connsiteY32" fmla="*/ 235744 h 319087"/>
              <a:gd name="connsiteX33" fmla="*/ 481012 w 690562"/>
              <a:gd name="connsiteY33" fmla="*/ 202406 h 319087"/>
              <a:gd name="connsiteX34" fmla="*/ 461962 w 690562"/>
              <a:gd name="connsiteY34" fmla="*/ 154781 h 319087"/>
              <a:gd name="connsiteX35" fmla="*/ 457200 w 690562"/>
              <a:gd name="connsiteY35" fmla="*/ 126206 h 319087"/>
              <a:gd name="connsiteX36" fmla="*/ 457200 w 690562"/>
              <a:gd name="connsiteY36" fmla="*/ 111919 h 319087"/>
              <a:gd name="connsiteX37" fmla="*/ 469106 w 690562"/>
              <a:gd name="connsiteY37" fmla="*/ 100012 h 319087"/>
              <a:gd name="connsiteX38" fmla="*/ 476250 w 690562"/>
              <a:gd name="connsiteY38" fmla="*/ 78581 h 319087"/>
              <a:gd name="connsiteX39" fmla="*/ 497681 w 690562"/>
              <a:gd name="connsiteY39" fmla="*/ 73819 h 319087"/>
              <a:gd name="connsiteX40" fmla="*/ 500062 w 690562"/>
              <a:gd name="connsiteY40" fmla="*/ 92869 h 319087"/>
              <a:gd name="connsiteX41" fmla="*/ 495300 w 690562"/>
              <a:gd name="connsiteY41" fmla="*/ 107156 h 319087"/>
              <a:gd name="connsiteX42" fmla="*/ 509587 w 690562"/>
              <a:gd name="connsiteY42" fmla="*/ 116681 h 319087"/>
              <a:gd name="connsiteX43" fmla="*/ 509587 w 690562"/>
              <a:gd name="connsiteY43" fmla="*/ 126206 h 319087"/>
              <a:gd name="connsiteX44" fmla="*/ 504825 w 690562"/>
              <a:gd name="connsiteY44" fmla="*/ 147637 h 319087"/>
              <a:gd name="connsiteX45" fmla="*/ 502443 w 690562"/>
              <a:gd name="connsiteY45" fmla="*/ 154781 h 319087"/>
              <a:gd name="connsiteX46" fmla="*/ 523875 w 690562"/>
              <a:gd name="connsiteY46" fmla="*/ 171450 h 319087"/>
              <a:gd name="connsiteX47" fmla="*/ 531018 w 690562"/>
              <a:gd name="connsiteY47" fmla="*/ 185737 h 319087"/>
              <a:gd name="connsiteX48" fmla="*/ 545306 w 690562"/>
              <a:gd name="connsiteY48" fmla="*/ 190500 h 319087"/>
              <a:gd name="connsiteX49" fmla="*/ 531018 w 690562"/>
              <a:gd name="connsiteY49" fmla="*/ 204787 h 319087"/>
              <a:gd name="connsiteX50" fmla="*/ 528637 w 690562"/>
              <a:gd name="connsiteY50" fmla="*/ 216694 h 319087"/>
              <a:gd name="connsiteX51" fmla="*/ 547687 w 690562"/>
              <a:gd name="connsiteY51" fmla="*/ 235744 h 319087"/>
              <a:gd name="connsiteX52" fmla="*/ 547687 w 690562"/>
              <a:gd name="connsiteY52" fmla="*/ 235744 h 319087"/>
              <a:gd name="connsiteX53" fmla="*/ 581025 w 690562"/>
              <a:gd name="connsiteY53" fmla="*/ 247650 h 319087"/>
              <a:gd name="connsiteX54" fmla="*/ 595312 w 690562"/>
              <a:gd name="connsiteY54" fmla="*/ 242887 h 319087"/>
              <a:gd name="connsiteX55" fmla="*/ 602456 w 690562"/>
              <a:gd name="connsiteY55" fmla="*/ 264319 h 319087"/>
              <a:gd name="connsiteX56" fmla="*/ 602456 w 690562"/>
              <a:gd name="connsiteY56" fmla="*/ 292894 h 319087"/>
              <a:gd name="connsiteX57" fmla="*/ 611981 w 690562"/>
              <a:gd name="connsiteY57" fmla="*/ 297656 h 319087"/>
              <a:gd name="connsiteX58" fmla="*/ 631031 w 690562"/>
              <a:gd name="connsiteY58" fmla="*/ 297656 h 319087"/>
              <a:gd name="connsiteX59" fmla="*/ 650081 w 690562"/>
              <a:gd name="connsiteY59" fmla="*/ 285750 h 319087"/>
              <a:gd name="connsiteX60" fmla="*/ 669131 w 690562"/>
              <a:gd name="connsiteY60" fmla="*/ 278606 h 319087"/>
              <a:gd name="connsiteX61" fmla="*/ 681037 w 690562"/>
              <a:gd name="connsiteY61" fmla="*/ 278606 h 319087"/>
              <a:gd name="connsiteX62" fmla="*/ 690562 w 690562"/>
              <a:gd name="connsiteY62" fmla="*/ 204787 h 319087"/>
              <a:gd name="connsiteX63" fmla="*/ 614362 w 690562"/>
              <a:gd name="connsiteY63" fmla="*/ 228600 h 319087"/>
              <a:gd name="connsiteX64" fmla="*/ 600075 w 690562"/>
              <a:gd name="connsiteY64" fmla="*/ 173831 h 319087"/>
              <a:gd name="connsiteX65" fmla="*/ 583406 w 690562"/>
              <a:gd name="connsiteY65" fmla="*/ 145256 h 319087"/>
              <a:gd name="connsiteX66" fmla="*/ 585787 w 690562"/>
              <a:gd name="connsiteY66" fmla="*/ 121444 h 319087"/>
              <a:gd name="connsiteX67" fmla="*/ 566737 w 690562"/>
              <a:gd name="connsiteY67" fmla="*/ 83344 h 319087"/>
              <a:gd name="connsiteX68" fmla="*/ 561975 w 690562"/>
              <a:gd name="connsiteY68" fmla="*/ 50006 h 319087"/>
              <a:gd name="connsiteX69" fmla="*/ 533400 w 690562"/>
              <a:gd name="connsiteY69" fmla="*/ 0 h 319087"/>
              <a:gd name="connsiteX70" fmla="*/ 411956 w 690562"/>
              <a:gd name="connsiteY70" fmla="*/ 42862 h 319087"/>
              <a:gd name="connsiteX71" fmla="*/ 319087 w 690562"/>
              <a:gd name="connsiteY71" fmla="*/ 71437 h 319087"/>
              <a:gd name="connsiteX72" fmla="*/ 257175 w 690562"/>
              <a:gd name="connsiteY72" fmla="*/ 92869 h 319087"/>
              <a:gd name="connsiteX73" fmla="*/ 147637 w 690562"/>
              <a:gd name="connsiteY73" fmla="*/ 126206 h 319087"/>
              <a:gd name="connsiteX74" fmla="*/ 64293 w 690562"/>
              <a:gd name="connsiteY74" fmla="*/ 157162 h 319087"/>
              <a:gd name="connsiteX75" fmla="*/ 0 w 690562"/>
              <a:gd name="connsiteY75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69093 w 690562"/>
              <a:gd name="connsiteY15" fmla="*/ 188119 h 319087"/>
              <a:gd name="connsiteX16" fmla="*/ 397668 w 690562"/>
              <a:gd name="connsiteY16" fmla="*/ 214312 h 319087"/>
              <a:gd name="connsiteX17" fmla="*/ 402431 w 690562"/>
              <a:gd name="connsiteY17" fmla="*/ 235744 h 319087"/>
              <a:gd name="connsiteX18" fmla="*/ 400050 w 690562"/>
              <a:gd name="connsiteY18" fmla="*/ 264319 h 319087"/>
              <a:gd name="connsiteX19" fmla="*/ 388143 w 690562"/>
              <a:gd name="connsiteY19" fmla="*/ 290512 h 319087"/>
              <a:gd name="connsiteX20" fmla="*/ 409575 w 690562"/>
              <a:gd name="connsiteY20" fmla="*/ 302419 h 319087"/>
              <a:gd name="connsiteX21" fmla="*/ 419100 w 690562"/>
              <a:gd name="connsiteY21" fmla="*/ 302419 h 319087"/>
              <a:gd name="connsiteX22" fmla="*/ 438150 w 690562"/>
              <a:gd name="connsiteY22" fmla="*/ 290512 h 319087"/>
              <a:gd name="connsiteX23" fmla="*/ 454818 w 690562"/>
              <a:gd name="connsiteY23" fmla="*/ 295275 h 319087"/>
              <a:gd name="connsiteX24" fmla="*/ 473868 w 690562"/>
              <a:gd name="connsiteY24" fmla="*/ 309562 h 319087"/>
              <a:gd name="connsiteX25" fmla="*/ 507206 w 690562"/>
              <a:gd name="connsiteY25" fmla="*/ 314325 h 319087"/>
              <a:gd name="connsiteX26" fmla="*/ 523875 w 690562"/>
              <a:gd name="connsiteY26" fmla="*/ 319087 h 319087"/>
              <a:gd name="connsiteX27" fmla="*/ 526256 w 690562"/>
              <a:gd name="connsiteY27" fmla="*/ 302419 h 319087"/>
              <a:gd name="connsiteX28" fmla="*/ 535781 w 690562"/>
              <a:gd name="connsiteY28" fmla="*/ 290512 h 319087"/>
              <a:gd name="connsiteX29" fmla="*/ 528637 w 690562"/>
              <a:gd name="connsiteY29" fmla="*/ 261937 h 319087"/>
              <a:gd name="connsiteX30" fmla="*/ 509587 w 690562"/>
              <a:gd name="connsiteY30" fmla="*/ 257175 h 319087"/>
              <a:gd name="connsiteX31" fmla="*/ 490537 w 690562"/>
              <a:gd name="connsiteY31" fmla="*/ 235744 h 319087"/>
              <a:gd name="connsiteX32" fmla="*/ 481012 w 690562"/>
              <a:gd name="connsiteY32" fmla="*/ 202406 h 319087"/>
              <a:gd name="connsiteX33" fmla="*/ 461962 w 690562"/>
              <a:gd name="connsiteY33" fmla="*/ 154781 h 319087"/>
              <a:gd name="connsiteX34" fmla="*/ 457200 w 690562"/>
              <a:gd name="connsiteY34" fmla="*/ 126206 h 319087"/>
              <a:gd name="connsiteX35" fmla="*/ 457200 w 690562"/>
              <a:gd name="connsiteY35" fmla="*/ 111919 h 319087"/>
              <a:gd name="connsiteX36" fmla="*/ 469106 w 690562"/>
              <a:gd name="connsiteY36" fmla="*/ 100012 h 319087"/>
              <a:gd name="connsiteX37" fmla="*/ 476250 w 690562"/>
              <a:gd name="connsiteY37" fmla="*/ 78581 h 319087"/>
              <a:gd name="connsiteX38" fmla="*/ 497681 w 690562"/>
              <a:gd name="connsiteY38" fmla="*/ 73819 h 319087"/>
              <a:gd name="connsiteX39" fmla="*/ 500062 w 690562"/>
              <a:gd name="connsiteY39" fmla="*/ 92869 h 319087"/>
              <a:gd name="connsiteX40" fmla="*/ 495300 w 690562"/>
              <a:gd name="connsiteY40" fmla="*/ 107156 h 319087"/>
              <a:gd name="connsiteX41" fmla="*/ 509587 w 690562"/>
              <a:gd name="connsiteY41" fmla="*/ 116681 h 319087"/>
              <a:gd name="connsiteX42" fmla="*/ 509587 w 690562"/>
              <a:gd name="connsiteY42" fmla="*/ 126206 h 319087"/>
              <a:gd name="connsiteX43" fmla="*/ 504825 w 690562"/>
              <a:gd name="connsiteY43" fmla="*/ 147637 h 319087"/>
              <a:gd name="connsiteX44" fmla="*/ 502443 w 690562"/>
              <a:gd name="connsiteY44" fmla="*/ 154781 h 319087"/>
              <a:gd name="connsiteX45" fmla="*/ 523875 w 690562"/>
              <a:gd name="connsiteY45" fmla="*/ 171450 h 319087"/>
              <a:gd name="connsiteX46" fmla="*/ 531018 w 690562"/>
              <a:gd name="connsiteY46" fmla="*/ 185737 h 319087"/>
              <a:gd name="connsiteX47" fmla="*/ 545306 w 690562"/>
              <a:gd name="connsiteY47" fmla="*/ 190500 h 319087"/>
              <a:gd name="connsiteX48" fmla="*/ 531018 w 690562"/>
              <a:gd name="connsiteY48" fmla="*/ 204787 h 319087"/>
              <a:gd name="connsiteX49" fmla="*/ 528637 w 690562"/>
              <a:gd name="connsiteY49" fmla="*/ 216694 h 319087"/>
              <a:gd name="connsiteX50" fmla="*/ 547687 w 690562"/>
              <a:gd name="connsiteY50" fmla="*/ 235744 h 319087"/>
              <a:gd name="connsiteX51" fmla="*/ 547687 w 690562"/>
              <a:gd name="connsiteY51" fmla="*/ 235744 h 319087"/>
              <a:gd name="connsiteX52" fmla="*/ 581025 w 690562"/>
              <a:gd name="connsiteY52" fmla="*/ 247650 h 319087"/>
              <a:gd name="connsiteX53" fmla="*/ 595312 w 690562"/>
              <a:gd name="connsiteY53" fmla="*/ 242887 h 319087"/>
              <a:gd name="connsiteX54" fmla="*/ 602456 w 690562"/>
              <a:gd name="connsiteY54" fmla="*/ 264319 h 319087"/>
              <a:gd name="connsiteX55" fmla="*/ 602456 w 690562"/>
              <a:gd name="connsiteY55" fmla="*/ 292894 h 319087"/>
              <a:gd name="connsiteX56" fmla="*/ 611981 w 690562"/>
              <a:gd name="connsiteY56" fmla="*/ 297656 h 319087"/>
              <a:gd name="connsiteX57" fmla="*/ 631031 w 690562"/>
              <a:gd name="connsiteY57" fmla="*/ 297656 h 319087"/>
              <a:gd name="connsiteX58" fmla="*/ 650081 w 690562"/>
              <a:gd name="connsiteY58" fmla="*/ 285750 h 319087"/>
              <a:gd name="connsiteX59" fmla="*/ 669131 w 690562"/>
              <a:gd name="connsiteY59" fmla="*/ 278606 h 319087"/>
              <a:gd name="connsiteX60" fmla="*/ 681037 w 690562"/>
              <a:gd name="connsiteY60" fmla="*/ 278606 h 319087"/>
              <a:gd name="connsiteX61" fmla="*/ 690562 w 690562"/>
              <a:gd name="connsiteY61" fmla="*/ 204787 h 319087"/>
              <a:gd name="connsiteX62" fmla="*/ 614362 w 690562"/>
              <a:gd name="connsiteY62" fmla="*/ 228600 h 319087"/>
              <a:gd name="connsiteX63" fmla="*/ 600075 w 690562"/>
              <a:gd name="connsiteY63" fmla="*/ 173831 h 319087"/>
              <a:gd name="connsiteX64" fmla="*/ 583406 w 690562"/>
              <a:gd name="connsiteY64" fmla="*/ 145256 h 319087"/>
              <a:gd name="connsiteX65" fmla="*/ 585787 w 690562"/>
              <a:gd name="connsiteY65" fmla="*/ 121444 h 319087"/>
              <a:gd name="connsiteX66" fmla="*/ 566737 w 690562"/>
              <a:gd name="connsiteY66" fmla="*/ 83344 h 319087"/>
              <a:gd name="connsiteX67" fmla="*/ 561975 w 690562"/>
              <a:gd name="connsiteY67" fmla="*/ 50006 h 319087"/>
              <a:gd name="connsiteX68" fmla="*/ 533400 w 690562"/>
              <a:gd name="connsiteY68" fmla="*/ 0 h 319087"/>
              <a:gd name="connsiteX69" fmla="*/ 411956 w 690562"/>
              <a:gd name="connsiteY69" fmla="*/ 42862 h 319087"/>
              <a:gd name="connsiteX70" fmla="*/ 319087 w 690562"/>
              <a:gd name="connsiteY70" fmla="*/ 71437 h 319087"/>
              <a:gd name="connsiteX71" fmla="*/ 257175 w 690562"/>
              <a:gd name="connsiteY71" fmla="*/ 92869 h 319087"/>
              <a:gd name="connsiteX72" fmla="*/ 147637 w 690562"/>
              <a:gd name="connsiteY72" fmla="*/ 126206 h 319087"/>
              <a:gd name="connsiteX73" fmla="*/ 64293 w 690562"/>
              <a:gd name="connsiteY73" fmla="*/ 157162 h 319087"/>
              <a:gd name="connsiteX74" fmla="*/ 0 w 690562"/>
              <a:gd name="connsiteY74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9093 w 690562"/>
              <a:gd name="connsiteY14" fmla="*/ 188119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07206 w 690562"/>
              <a:gd name="connsiteY23" fmla="*/ 314325 h 319087"/>
              <a:gd name="connsiteX24" fmla="*/ 523875 w 690562"/>
              <a:gd name="connsiteY24" fmla="*/ 319087 h 319087"/>
              <a:gd name="connsiteX25" fmla="*/ 526256 w 690562"/>
              <a:gd name="connsiteY25" fmla="*/ 302419 h 319087"/>
              <a:gd name="connsiteX26" fmla="*/ 535781 w 690562"/>
              <a:gd name="connsiteY26" fmla="*/ 290512 h 319087"/>
              <a:gd name="connsiteX27" fmla="*/ 528637 w 690562"/>
              <a:gd name="connsiteY27" fmla="*/ 261937 h 319087"/>
              <a:gd name="connsiteX28" fmla="*/ 509587 w 690562"/>
              <a:gd name="connsiteY28" fmla="*/ 257175 h 319087"/>
              <a:gd name="connsiteX29" fmla="*/ 490537 w 690562"/>
              <a:gd name="connsiteY29" fmla="*/ 235744 h 319087"/>
              <a:gd name="connsiteX30" fmla="*/ 481012 w 690562"/>
              <a:gd name="connsiteY30" fmla="*/ 202406 h 319087"/>
              <a:gd name="connsiteX31" fmla="*/ 461962 w 690562"/>
              <a:gd name="connsiteY31" fmla="*/ 154781 h 319087"/>
              <a:gd name="connsiteX32" fmla="*/ 457200 w 690562"/>
              <a:gd name="connsiteY32" fmla="*/ 126206 h 319087"/>
              <a:gd name="connsiteX33" fmla="*/ 457200 w 690562"/>
              <a:gd name="connsiteY33" fmla="*/ 111919 h 319087"/>
              <a:gd name="connsiteX34" fmla="*/ 469106 w 690562"/>
              <a:gd name="connsiteY34" fmla="*/ 100012 h 319087"/>
              <a:gd name="connsiteX35" fmla="*/ 476250 w 690562"/>
              <a:gd name="connsiteY35" fmla="*/ 78581 h 319087"/>
              <a:gd name="connsiteX36" fmla="*/ 497681 w 690562"/>
              <a:gd name="connsiteY36" fmla="*/ 73819 h 319087"/>
              <a:gd name="connsiteX37" fmla="*/ 500062 w 690562"/>
              <a:gd name="connsiteY37" fmla="*/ 92869 h 319087"/>
              <a:gd name="connsiteX38" fmla="*/ 495300 w 690562"/>
              <a:gd name="connsiteY38" fmla="*/ 107156 h 319087"/>
              <a:gd name="connsiteX39" fmla="*/ 509587 w 690562"/>
              <a:gd name="connsiteY39" fmla="*/ 116681 h 319087"/>
              <a:gd name="connsiteX40" fmla="*/ 509587 w 690562"/>
              <a:gd name="connsiteY40" fmla="*/ 126206 h 319087"/>
              <a:gd name="connsiteX41" fmla="*/ 504825 w 690562"/>
              <a:gd name="connsiteY41" fmla="*/ 147637 h 319087"/>
              <a:gd name="connsiteX42" fmla="*/ 502443 w 690562"/>
              <a:gd name="connsiteY42" fmla="*/ 154781 h 319087"/>
              <a:gd name="connsiteX43" fmla="*/ 523875 w 690562"/>
              <a:gd name="connsiteY43" fmla="*/ 171450 h 319087"/>
              <a:gd name="connsiteX44" fmla="*/ 531018 w 690562"/>
              <a:gd name="connsiteY44" fmla="*/ 185737 h 319087"/>
              <a:gd name="connsiteX45" fmla="*/ 545306 w 690562"/>
              <a:gd name="connsiteY45" fmla="*/ 190500 h 319087"/>
              <a:gd name="connsiteX46" fmla="*/ 531018 w 690562"/>
              <a:gd name="connsiteY46" fmla="*/ 204787 h 319087"/>
              <a:gd name="connsiteX47" fmla="*/ 528637 w 690562"/>
              <a:gd name="connsiteY47" fmla="*/ 216694 h 319087"/>
              <a:gd name="connsiteX48" fmla="*/ 547687 w 690562"/>
              <a:gd name="connsiteY48" fmla="*/ 235744 h 319087"/>
              <a:gd name="connsiteX49" fmla="*/ 547687 w 690562"/>
              <a:gd name="connsiteY49" fmla="*/ 235744 h 319087"/>
              <a:gd name="connsiteX50" fmla="*/ 581025 w 690562"/>
              <a:gd name="connsiteY50" fmla="*/ 247650 h 319087"/>
              <a:gd name="connsiteX51" fmla="*/ 595312 w 690562"/>
              <a:gd name="connsiteY51" fmla="*/ 242887 h 319087"/>
              <a:gd name="connsiteX52" fmla="*/ 602456 w 690562"/>
              <a:gd name="connsiteY52" fmla="*/ 264319 h 319087"/>
              <a:gd name="connsiteX53" fmla="*/ 602456 w 690562"/>
              <a:gd name="connsiteY53" fmla="*/ 292894 h 319087"/>
              <a:gd name="connsiteX54" fmla="*/ 611981 w 690562"/>
              <a:gd name="connsiteY54" fmla="*/ 297656 h 319087"/>
              <a:gd name="connsiteX55" fmla="*/ 631031 w 690562"/>
              <a:gd name="connsiteY55" fmla="*/ 297656 h 319087"/>
              <a:gd name="connsiteX56" fmla="*/ 650081 w 690562"/>
              <a:gd name="connsiteY56" fmla="*/ 285750 h 319087"/>
              <a:gd name="connsiteX57" fmla="*/ 669131 w 690562"/>
              <a:gd name="connsiteY57" fmla="*/ 278606 h 319087"/>
              <a:gd name="connsiteX58" fmla="*/ 681037 w 690562"/>
              <a:gd name="connsiteY58" fmla="*/ 278606 h 319087"/>
              <a:gd name="connsiteX59" fmla="*/ 690562 w 690562"/>
              <a:gd name="connsiteY59" fmla="*/ 204787 h 319087"/>
              <a:gd name="connsiteX60" fmla="*/ 614362 w 690562"/>
              <a:gd name="connsiteY60" fmla="*/ 228600 h 319087"/>
              <a:gd name="connsiteX61" fmla="*/ 600075 w 690562"/>
              <a:gd name="connsiteY61" fmla="*/ 173831 h 319087"/>
              <a:gd name="connsiteX62" fmla="*/ 583406 w 690562"/>
              <a:gd name="connsiteY62" fmla="*/ 145256 h 319087"/>
              <a:gd name="connsiteX63" fmla="*/ 585787 w 690562"/>
              <a:gd name="connsiteY63" fmla="*/ 121444 h 319087"/>
              <a:gd name="connsiteX64" fmla="*/ 566737 w 690562"/>
              <a:gd name="connsiteY64" fmla="*/ 83344 h 319087"/>
              <a:gd name="connsiteX65" fmla="*/ 561975 w 690562"/>
              <a:gd name="connsiteY65" fmla="*/ 50006 h 319087"/>
              <a:gd name="connsiteX66" fmla="*/ 533400 w 690562"/>
              <a:gd name="connsiteY66" fmla="*/ 0 h 319087"/>
              <a:gd name="connsiteX67" fmla="*/ 411956 w 690562"/>
              <a:gd name="connsiteY67" fmla="*/ 42862 h 319087"/>
              <a:gd name="connsiteX68" fmla="*/ 319087 w 690562"/>
              <a:gd name="connsiteY68" fmla="*/ 71437 h 319087"/>
              <a:gd name="connsiteX69" fmla="*/ 257175 w 690562"/>
              <a:gd name="connsiteY69" fmla="*/ 92869 h 319087"/>
              <a:gd name="connsiteX70" fmla="*/ 147637 w 690562"/>
              <a:gd name="connsiteY70" fmla="*/ 126206 h 319087"/>
              <a:gd name="connsiteX71" fmla="*/ 64293 w 690562"/>
              <a:gd name="connsiteY71" fmla="*/ 157162 h 319087"/>
              <a:gd name="connsiteX72" fmla="*/ 0 w 690562"/>
              <a:gd name="connsiteY72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23875 w 690562"/>
              <a:gd name="connsiteY23" fmla="*/ 319087 h 319087"/>
              <a:gd name="connsiteX24" fmla="*/ 526256 w 690562"/>
              <a:gd name="connsiteY24" fmla="*/ 302419 h 319087"/>
              <a:gd name="connsiteX25" fmla="*/ 535781 w 690562"/>
              <a:gd name="connsiteY25" fmla="*/ 290512 h 319087"/>
              <a:gd name="connsiteX26" fmla="*/ 528637 w 690562"/>
              <a:gd name="connsiteY26" fmla="*/ 261937 h 319087"/>
              <a:gd name="connsiteX27" fmla="*/ 509587 w 690562"/>
              <a:gd name="connsiteY27" fmla="*/ 257175 h 319087"/>
              <a:gd name="connsiteX28" fmla="*/ 490537 w 690562"/>
              <a:gd name="connsiteY28" fmla="*/ 235744 h 319087"/>
              <a:gd name="connsiteX29" fmla="*/ 481012 w 690562"/>
              <a:gd name="connsiteY29" fmla="*/ 202406 h 319087"/>
              <a:gd name="connsiteX30" fmla="*/ 461962 w 690562"/>
              <a:gd name="connsiteY30" fmla="*/ 154781 h 319087"/>
              <a:gd name="connsiteX31" fmla="*/ 457200 w 690562"/>
              <a:gd name="connsiteY31" fmla="*/ 126206 h 319087"/>
              <a:gd name="connsiteX32" fmla="*/ 457200 w 690562"/>
              <a:gd name="connsiteY32" fmla="*/ 111919 h 319087"/>
              <a:gd name="connsiteX33" fmla="*/ 469106 w 690562"/>
              <a:gd name="connsiteY33" fmla="*/ 100012 h 319087"/>
              <a:gd name="connsiteX34" fmla="*/ 476250 w 690562"/>
              <a:gd name="connsiteY34" fmla="*/ 78581 h 319087"/>
              <a:gd name="connsiteX35" fmla="*/ 497681 w 690562"/>
              <a:gd name="connsiteY35" fmla="*/ 73819 h 319087"/>
              <a:gd name="connsiteX36" fmla="*/ 500062 w 690562"/>
              <a:gd name="connsiteY36" fmla="*/ 92869 h 319087"/>
              <a:gd name="connsiteX37" fmla="*/ 495300 w 690562"/>
              <a:gd name="connsiteY37" fmla="*/ 107156 h 319087"/>
              <a:gd name="connsiteX38" fmla="*/ 509587 w 690562"/>
              <a:gd name="connsiteY38" fmla="*/ 116681 h 319087"/>
              <a:gd name="connsiteX39" fmla="*/ 509587 w 690562"/>
              <a:gd name="connsiteY39" fmla="*/ 126206 h 319087"/>
              <a:gd name="connsiteX40" fmla="*/ 504825 w 690562"/>
              <a:gd name="connsiteY40" fmla="*/ 147637 h 319087"/>
              <a:gd name="connsiteX41" fmla="*/ 502443 w 690562"/>
              <a:gd name="connsiteY41" fmla="*/ 154781 h 319087"/>
              <a:gd name="connsiteX42" fmla="*/ 523875 w 690562"/>
              <a:gd name="connsiteY42" fmla="*/ 171450 h 319087"/>
              <a:gd name="connsiteX43" fmla="*/ 531018 w 690562"/>
              <a:gd name="connsiteY43" fmla="*/ 185737 h 319087"/>
              <a:gd name="connsiteX44" fmla="*/ 545306 w 690562"/>
              <a:gd name="connsiteY44" fmla="*/ 190500 h 319087"/>
              <a:gd name="connsiteX45" fmla="*/ 531018 w 690562"/>
              <a:gd name="connsiteY45" fmla="*/ 204787 h 319087"/>
              <a:gd name="connsiteX46" fmla="*/ 528637 w 690562"/>
              <a:gd name="connsiteY46" fmla="*/ 216694 h 319087"/>
              <a:gd name="connsiteX47" fmla="*/ 547687 w 690562"/>
              <a:gd name="connsiteY47" fmla="*/ 235744 h 319087"/>
              <a:gd name="connsiteX48" fmla="*/ 547687 w 690562"/>
              <a:gd name="connsiteY48" fmla="*/ 235744 h 319087"/>
              <a:gd name="connsiteX49" fmla="*/ 581025 w 690562"/>
              <a:gd name="connsiteY49" fmla="*/ 247650 h 319087"/>
              <a:gd name="connsiteX50" fmla="*/ 595312 w 690562"/>
              <a:gd name="connsiteY50" fmla="*/ 242887 h 319087"/>
              <a:gd name="connsiteX51" fmla="*/ 602456 w 690562"/>
              <a:gd name="connsiteY51" fmla="*/ 264319 h 319087"/>
              <a:gd name="connsiteX52" fmla="*/ 602456 w 690562"/>
              <a:gd name="connsiteY52" fmla="*/ 292894 h 319087"/>
              <a:gd name="connsiteX53" fmla="*/ 611981 w 690562"/>
              <a:gd name="connsiteY53" fmla="*/ 297656 h 319087"/>
              <a:gd name="connsiteX54" fmla="*/ 631031 w 690562"/>
              <a:gd name="connsiteY54" fmla="*/ 297656 h 319087"/>
              <a:gd name="connsiteX55" fmla="*/ 650081 w 690562"/>
              <a:gd name="connsiteY55" fmla="*/ 285750 h 319087"/>
              <a:gd name="connsiteX56" fmla="*/ 669131 w 690562"/>
              <a:gd name="connsiteY56" fmla="*/ 278606 h 319087"/>
              <a:gd name="connsiteX57" fmla="*/ 681037 w 690562"/>
              <a:gd name="connsiteY57" fmla="*/ 278606 h 319087"/>
              <a:gd name="connsiteX58" fmla="*/ 690562 w 690562"/>
              <a:gd name="connsiteY58" fmla="*/ 204787 h 319087"/>
              <a:gd name="connsiteX59" fmla="*/ 614362 w 690562"/>
              <a:gd name="connsiteY59" fmla="*/ 228600 h 319087"/>
              <a:gd name="connsiteX60" fmla="*/ 600075 w 690562"/>
              <a:gd name="connsiteY60" fmla="*/ 173831 h 319087"/>
              <a:gd name="connsiteX61" fmla="*/ 583406 w 690562"/>
              <a:gd name="connsiteY61" fmla="*/ 145256 h 319087"/>
              <a:gd name="connsiteX62" fmla="*/ 585787 w 690562"/>
              <a:gd name="connsiteY62" fmla="*/ 121444 h 319087"/>
              <a:gd name="connsiteX63" fmla="*/ 566737 w 690562"/>
              <a:gd name="connsiteY63" fmla="*/ 83344 h 319087"/>
              <a:gd name="connsiteX64" fmla="*/ 561975 w 690562"/>
              <a:gd name="connsiteY64" fmla="*/ 50006 h 319087"/>
              <a:gd name="connsiteX65" fmla="*/ 533400 w 690562"/>
              <a:gd name="connsiteY65" fmla="*/ 0 h 319087"/>
              <a:gd name="connsiteX66" fmla="*/ 411956 w 690562"/>
              <a:gd name="connsiteY66" fmla="*/ 42862 h 319087"/>
              <a:gd name="connsiteX67" fmla="*/ 319087 w 690562"/>
              <a:gd name="connsiteY67" fmla="*/ 71437 h 319087"/>
              <a:gd name="connsiteX68" fmla="*/ 257175 w 690562"/>
              <a:gd name="connsiteY68" fmla="*/ 92869 h 319087"/>
              <a:gd name="connsiteX69" fmla="*/ 147637 w 690562"/>
              <a:gd name="connsiteY69" fmla="*/ 126206 h 319087"/>
              <a:gd name="connsiteX70" fmla="*/ 64293 w 690562"/>
              <a:gd name="connsiteY70" fmla="*/ 157162 h 319087"/>
              <a:gd name="connsiteX71" fmla="*/ 0 w 690562"/>
              <a:gd name="connsiteY71" fmla="*/ 180975 h 319087"/>
              <a:gd name="connsiteX0" fmla="*/ 0 w 690562"/>
              <a:gd name="connsiteY0" fmla="*/ 180975 h 333493"/>
              <a:gd name="connsiteX1" fmla="*/ 40481 w 690562"/>
              <a:gd name="connsiteY1" fmla="*/ 238125 h 333493"/>
              <a:gd name="connsiteX2" fmla="*/ 76200 w 690562"/>
              <a:gd name="connsiteY2" fmla="*/ 207169 h 333493"/>
              <a:gd name="connsiteX3" fmla="*/ 92868 w 690562"/>
              <a:gd name="connsiteY3" fmla="*/ 209550 h 333493"/>
              <a:gd name="connsiteX4" fmla="*/ 104775 w 690562"/>
              <a:gd name="connsiteY4" fmla="*/ 161925 h 333493"/>
              <a:gd name="connsiteX5" fmla="*/ 145256 w 690562"/>
              <a:gd name="connsiteY5" fmla="*/ 169069 h 333493"/>
              <a:gd name="connsiteX6" fmla="*/ 171450 w 690562"/>
              <a:gd name="connsiteY6" fmla="*/ 161925 h 333493"/>
              <a:gd name="connsiteX7" fmla="*/ 192881 w 690562"/>
              <a:gd name="connsiteY7" fmla="*/ 140494 h 333493"/>
              <a:gd name="connsiteX8" fmla="*/ 216693 w 690562"/>
              <a:gd name="connsiteY8" fmla="*/ 119062 h 333493"/>
              <a:gd name="connsiteX9" fmla="*/ 238125 w 690562"/>
              <a:gd name="connsiteY9" fmla="*/ 119062 h 333493"/>
              <a:gd name="connsiteX10" fmla="*/ 259556 w 690562"/>
              <a:gd name="connsiteY10" fmla="*/ 130969 h 333493"/>
              <a:gd name="connsiteX11" fmla="*/ 264318 w 690562"/>
              <a:gd name="connsiteY11" fmla="*/ 145256 h 333493"/>
              <a:gd name="connsiteX12" fmla="*/ 283368 w 690562"/>
              <a:gd name="connsiteY12" fmla="*/ 157162 h 333493"/>
              <a:gd name="connsiteX13" fmla="*/ 304800 w 690562"/>
              <a:gd name="connsiteY13" fmla="*/ 154817 h 333493"/>
              <a:gd name="connsiteX14" fmla="*/ 361950 w 690562"/>
              <a:gd name="connsiteY14" fmla="*/ 195297 h 333493"/>
              <a:gd name="connsiteX15" fmla="*/ 397668 w 690562"/>
              <a:gd name="connsiteY15" fmla="*/ 214312 h 333493"/>
              <a:gd name="connsiteX16" fmla="*/ 402431 w 690562"/>
              <a:gd name="connsiteY16" fmla="*/ 235744 h 333493"/>
              <a:gd name="connsiteX17" fmla="*/ 400050 w 690562"/>
              <a:gd name="connsiteY17" fmla="*/ 264319 h 333493"/>
              <a:gd name="connsiteX18" fmla="*/ 388143 w 690562"/>
              <a:gd name="connsiteY18" fmla="*/ 290512 h 333493"/>
              <a:gd name="connsiteX19" fmla="*/ 409575 w 690562"/>
              <a:gd name="connsiteY19" fmla="*/ 302419 h 333493"/>
              <a:gd name="connsiteX20" fmla="*/ 419100 w 690562"/>
              <a:gd name="connsiteY20" fmla="*/ 302419 h 333493"/>
              <a:gd name="connsiteX21" fmla="*/ 438150 w 690562"/>
              <a:gd name="connsiteY21" fmla="*/ 290512 h 333493"/>
              <a:gd name="connsiteX22" fmla="*/ 473868 w 690562"/>
              <a:gd name="connsiteY22" fmla="*/ 333493 h 333493"/>
              <a:gd name="connsiteX23" fmla="*/ 523875 w 690562"/>
              <a:gd name="connsiteY23" fmla="*/ 319087 h 333493"/>
              <a:gd name="connsiteX24" fmla="*/ 526256 w 690562"/>
              <a:gd name="connsiteY24" fmla="*/ 302419 h 333493"/>
              <a:gd name="connsiteX25" fmla="*/ 535781 w 690562"/>
              <a:gd name="connsiteY25" fmla="*/ 290512 h 333493"/>
              <a:gd name="connsiteX26" fmla="*/ 528637 w 690562"/>
              <a:gd name="connsiteY26" fmla="*/ 261937 h 333493"/>
              <a:gd name="connsiteX27" fmla="*/ 509587 w 690562"/>
              <a:gd name="connsiteY27" fmla="*/ 257175 h 333493"/>
              <a:gd name="connsiteX28" fmla="*/ 490537 w 690562"/>
              <a:gd name="connsiteY28" fmla="*/ 235744 h 333493"/>
              <a:gd name="connsiteX29" fmla="*/ 481012 w 690562"/>
              <a:gd name="connsiteY29" fmla="*/ 202406 h 333493"/>
              <a:gd name="connsiteX30" fmla="*/ 461962 w 690562"/>
              <a:gd name="connsiteY30" fmla="*/ 154781 h 333493"/>
              <a:gd name="connsiteX31" fmla="*/ 457200 w 690562"/>
              <a:gd name="connsiteY31" fmla="*/ 126206 h 333493"/>
              <a:gd name="connsiteX32" fmla="*/ 457200 w 690562"/>
              <a:gd name="connsiteY32" fmla="*/ 111919 h 333493"/>
              <a:gd name="connsiteX33" fmla="*/ 469106 w 690562"/>
              <a:gd name="connsiteY33" fmla="*/ 100012 h 333493"/>
              <a:gd name="connsiteX34" fmla="*/ 476250 w 690562"/>
              <a:gd name="connsiteY34" fmla="*/ 78581 h 333493"/>
              <a:gd name="connsiteX35" fmla="*/ 497681 w 690562"/>
              <a:gd name="connsiteY35" fmla="*/ 73819 h 333493"/>
              <a:gd name="connsiteX36" fmla="*/ 500062 w 690562"/>
              <a:gd name="connsiteY36" fmla="*/ 92869 h 333493"/>
              <a:gd name="connsiteX37" fmla="*/ 495300 w 690562"/>
              <a:gd name="connsiteY37" fmla="*/ 107156 h 333493"/>
              <a:gd name="connsiteX38" fmla="*/ 509587 w 690562"/>
              <a:gd name="connsiteY38" fmla="*/ 116681 h 333493"/>
              <a:gd name="connsiteX39" fmla="*/ 509587 w 690562"/>
              <a:gd name="connsiteY39" fmla="*/ 126206 h 333493"/>
              <a:gd name="connsiteX40" fmla="*/ 504825 w 690562"/>
              <a:gd name="connsiteY40" fmla="*/ 147637 h 333493"/>
              <a:gd name="connsiteX41" fmla="*/ 502443 w 690562"/>
              <a:gd name="connsiteY41" fmla="*/ 154781 h 333493"/>
              <a:gd name="connsiteX42" fmla="*/ 523875 w 690562"/>
              <a:gd name="connsiteY42" fmla="*/ 171450 h 333493"/>
              <a:gd name="connsiteX43" fmla="*/ 531018 w 690562"/>
              <a:gd name="connsiteY43" fmla="*/ 185737 h 333493"/>
              <a:gd name="connsiteX44" fmla="*/ 545306 w 690562"/>
              <a:gd name="connsiteY44" fmla="*/ 190500 h 333493"/>
              <a:gd name="connsiteX45" fmla="*/ 531018 w 690562"/>
              <a:gd name="connsiteY45" fmla="*/ 204787 h 333493"/>
              <a:gd name="connsiteX46" fmla="*/ 528637 w 690562"/>
              <a:gd name="connsiteY46" fmla="*/ 216694 h 333493"/>
              <a:gd name="connsiteX47" fmla="*/ 547687 w 690562"/>
              <a:gd name="connsiteY47" fmla="*/ 235744 h 333493"/>
              <a:gd name="connsiteX48" fmla="*/ 547687 w 690562"/>
              <a:gd name="connsiteY48" fmla="*/ 235744 h 333493"/>
              <a:gd name="connsiteX49" fmla="*/ 581025 w 690562"/>
              <a:gd name="connsiteY49" fmla="*/ 247650 h 333493"/>
              <a:gd name="connsiteX50" fmla="*/ 595312 w 690562"/>
              <a:gd name="connsiteY50" fmla="*/ 242887 h 333493"/>
              <a:gd name="connsiteX51" fmla="*/ 602456 w 690562"/>
              <a:gd name="connsiteY51" fmla="*/ 264319 h 333493"/>
              <a:gd name="connsiteX52" fmla="*/ 602456 w 690562"/>
              <a:gd name="connsiteY52" fmla="*/ 292894 h 333493"/>
              <a:gd name="connsiteX53" fmla="*/ 611981 w 690562"/>
              <a:gd name="connsiteY53" fmla="*/ 297656 h 333493"/>
              <a:gd name="connsiteX54" fmla="*/ 631031 w 690562"/>
              <a:gd name="connsiteY54" fmla="*/ 297656 h 333493"/>
              <a:gd name="connsiteX55" fmla="*/ 650081 w 690562"/>
              <a:gd name="connsiteY55" fmla="*/ 285750 h 333493"/>
              <a:gd name="connsiteX56" fmla="*/ 669131 w 690562"/>
              <a:gd name="connsiteY56" fmla="*/ 278606 h 333493"/>
              <a:gd name="connsiteX57" fmla="*/ 681037 w 690562"/>
              <a:gd name="connsiteY57" fmla="*/ 278606 h 333493"/>
              <a:gd name="connsiteX58" fmla="*/ 690562 w 690562"/>
              <a:gd name="connsiteY58" fmla="*/ 204787 h 333493"/>
              <a:gd name="connsiteX59" fmla="*/ 614362 w 690562"/>
              <a:gd name="connsiteY59" fmla="*/ 228600 h 333493"/>
              <a:gd name="connsiteX60" fmla="*/ 600075 w 690562"/>
              <a:gd name="connsiteY60" fmla="*/ 173831 h 333493"/>
              <a:gd name="connsiteX61" fmla="*/ 583406 w 690562"/>
              <a:gd name="connsiteY61" fmla="*/ 145256 h 333493"/>
              <a:gd name="connsiteX62" fmla="*/ 585787 w 690562"/>
              <a:gd name="connsiteY62" fmla="*/ 121444 h 333493"/>
              <a:gd name="connsiteX63" fmla="*/ 566737 w 690562"/>
              <a:gd name="connsiteY63" fmla="*/ 83344 h 333493"/>
              <a:gd name="connsiteX64" fmla="*/ 561975 w 690562"/>
              <a:gd name="connsiteY64" fmla="*/ 50006 h 333493"/>
              <a:gd name="connsiteX65" fmla="*/ 533400 w 690562"/>
              <a:gd name="connsiteY65" fmla="*/ 0 h 333493"/>
              <a:gd name="connsiteX66" fmla="*/ 411956 w 690562"/>
              <a:gd name="connsiteY66" fmla="*/ 42862 h 333493"/>
              <a:gd name="connsiteX67" fmla="*/ 319087 w 690562"/>
              <a:gd name="connsiteY67" fmla="*/ 71437 h 333493"/>
              <a:gd name="connsiteX68" fmla="*/ 257175 w 690562"/>
              <a:gd name="connsiteY68" fmla="*/ 92869 h 333493"/>
              <a:gd name="connsiteX69" fmla="*/ 147637 w 690562"/>
              <a:gd name="connsiteY69" fmla="*/ 126206 h 333493"/>
              <a:gd name="connsiteX70" fmla="*/ 64293 w 690562"/>
              <a:gd name="connsiteY70" fmla="*/ 157162 h 333493"/>
              <a:gd name="connsiteX71" fmla="*/ 0 w 690562"/>
              <a:gd name="connsiteY71" fmla="*/ 180975 h 3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90562" h="333493">
                <a:moveTo>
                  <a:pt x="0" y="180975"/>
                </a:moveTo>
                <a:lnTo>
                  <a:pt x="40481" y="238125"/>
                </a:lnTo>
                <a:lnTo>
                  <a:pt x="76200" y="207169"/>
                </a:lnTo>
                <a:lnTo>
                  <a:pt x="92868" y="209550"/>
                </a:lnTo>
                <a:lnTo>
                  <a:pt x="104775" y="161925"/>
                </a:lnTo>
                <a:lnTo>
                  <a:pt x="145256" y="169069"/>
                </a:lnTo>
                <a:lnTo>
                  <a:pt x="171450" y="161925"/>
                </a:lnTo>
                <a:lnTo>
                  <a:pt x="192881" y="140494"/>
                </a:lnTo>
                <a:lnTo>
                  <a:pt x="216693" y="119062"/>
                </a:lnTo>
                <a:lnTo>
                  <a:pt x="238125" y="119062"/>
                </a:lnTo>
                <a:lnTo>
                  <a:pt x="259556" y="130969"/>
                </a:lnTo>
                <a:lnTo>
                  <a:pt x="264318" y="145256"/>
                </a:lnTo>
                <a:lnTo>
                  <a:pt x="283368" y="157162"/>
                </a:lnTo>
                <a:lnTo>
                  <a:pt x="304800" y="154817"/>
                </a:lnTo>
                <a:lnTo>
                  <a:pt x="361950" y="195297"/>
                </a:lnTo>
                <a:lnTo>
                  <a:pt x="397668" y="214312"/>
                </a:lnTo>
                <a:lnTo>
                  <a:pt x="402431" y="235744"/>
                </a:lnTo>
                <a:lnTo>
                  <a:pt x="400050" y="264319"/>
                </a:lnTo>
                <a:lnTo>
                  <a:pt x="388143" y="290512"/>
                </a:lnTo>
                <a:lnTo>
                  <a:pt x="409575" y="302419"/>
                </a:lnTo>
                <a:lnTo>
                  <a:pt x="419100" y="302419"/>
                </a:lnTo>
                <a:lnTo>
                  <a:pt x="438150" y="290512"/>
                </a:lnTo>
                <a:lnTo>
                  <a:pt x="473868" y="333493"/>
                </a:lnTo>
                <a:lnTo>
                  <a:pt x="523875" y="319087"/>
                </a:lnTo>
                <a:lnTo>
                  <a:pt x="526256" y="302419"/>
                </a:lnTo>
                <a:lnTo>
                  <a:pt x="535781" y="290512"/>
                </a:lnTo>
                <a:lnTo>
                  <a:pt x="528637" y="261937"/>
                </a:lnTo>
                <a:lnTo>
                  <a:pt x="509587" y="257175"/>
                </a:lnTo>
                <a:lnTo>
                  <a:pt x="490537" y="235744"/>
                </a:lnTo>
                <a:lnTo>
                  <a:pt x="481012" y="202406"/>
                </a:lnTo>
                <a:lnTo>
                  <a:pt x="461962" y="154781"/>
                </a:lnTo>
                <a:lnTo>
                  <a:pt x="457200" y="126206"/>
                </a:lnTo>
                <a:lnTo>
                  <a:pt x="457200" y="111919"/>
                </a:lnTo>
                <a:lnTo>
                  <a:pt x="469106" y="100012"/>
                </a:lnTo>
                <a:lnTo>
                  <a:pt x="476250" y="78581"/>
                </a:lnTo>
                <a:lnTo>
                  <a:pt x="497681" y="73819"/>
                </a:lnTo>
                <a:lnTo>
                  <a:pt x="500062" y="92869"/>
                </a:lnTo>
                <a:lnTo>
                  <a:pt x="495300" y="107156"/>
                </a:lnTo>
                <a:lnTo>
                  <a:pt x="509587" y="116681"/>
                </a:lnTo>
                <a:lnTo>
                  <a:pt x="509587" y="126206"/>
                </a:lnTo>
                <a:lnTo>
                  <a:pt x="504825" y="147637"/>
                </a:lnTo>
                <a:lnTo>
                  <a:pt x="502443" y="154781"/>
                </a:lnTo>
                <a:lnTo>
                  <a:pt x="523875" y="171450"/>
                </a:lnTo>
                <a:lnTo>
                  <a:pt x="531018" y="185737"/>
                </a:lnTo>
                <a:lnTo>
                  <a:pt x="545306" y="190500"/>
                </a:lnTo>
                <a:lnTo>
                  <a:pt x="531018" y="204787"/>
                </a:lnTo>
                <a:lnTo>
                  <a:pt x="528637" y="216694"/>
                </a:lnTo>
                <a:lnTo>
                  <a:pt x="547687" y="235744"/>
                </a:lnTo>
                <a:lnTo>
                  <a:pt x="547687" y="235744"/>
                </a:lnTo>
                <a:lnTo>
                  <a:pt x="581025" y="247650"/>
                </a:lnTo>
                <a:lnTo>
                  <a:pt x="595312" y="242887"/>
                </a:lnTo>
                <a:lnTo>
                  <a:pt x="602456" y="264319"/>
                </a:lnTo>
                <a:lnTo>
                  <a:pt x="602456" y="292894"/>
                </a:lnTo>
                <a:lnTo>
                  <a:pt x="611981" y="297656"/>
                </a:lnTo>
                <a:lnTo>
                  <a:pt x="631031" y="297656"/>
                </a:lnTo>
                <a:lnTo>
                  <a:pt x="650081" y="285750"/>
                </a:lnTo>
                <a:lnTo>
                  <a:pt x="669131" y="278606"/>
                </a:lnTo>
                <a:lnTo>
                  <a:pt x="681037" y="278606"/>
                </a:lnTo>
                <a:lnTo>
                  <a:pt x="690562" y="204787"/>
                </a:lnTo>
                <a:lnTo>
                  <a:pt x="614362" y="228600"/>
                </a:lnTo>
                <a:lnTo>
                  <a:pt x="600075" y="173831"/>
                </a:lnTo>
                <a:lnTo>
                  <a:pt x="583406" y="145256"/>
                </a:lnTo>
                <a:lnTo>
                  <a:pt x="585787" y="121444"/>
                </a:lnTo>
                <a:lnTo>
                  <a:pt x="566737" y="83344"/>
                </a:lnTo>
                <a:lnTo>
                  <a:pt x="561975" y="50006"/>
                </a:lnTo>
                <a:lnTo>
                  <a:pt x="533400" y="0"/>
                </a:lnTo>
                <a:lnTo>
                  <a:pt x="411956" y="42862"/>
                </a:lnTo>
                <a:lnTo>
                  <a:pt x="319087" y="71437"/>
                </a:lnTo>
                <a:lnTo>
                  <a:pt x="257175" y="92869"/>
                </a:lnTo>
                <a:lnTo>
                  <a:pt x="147637" y="126206"/>
                </a:lnTo>
                <a:lnTo>
                  <a:pt x="64293" y="157162"/>
                </a:lnTo>
                <a:lnTo>
                  <a:pt x="0" y="180975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33">
              <a:solidFill>
                <a:schemeClr val="bg1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640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778" y="71218"/>
            <a:ext cx="8562622" cy="639534"/>
          </a:xfrm>
        </p:spPr>
        <p:txBody>
          <a:bodyPr/>
          <a:lstStyle/>
          <a:p>
            <a:pPr algn="l"/>
            <a:r>
              <a:rPr lang="en-US" sz="3556" b="1" dirty="0">
                <a:latin typeface="Calibri" pitchFamily="34" charset="0"/>
                <a:cs typeface="Calibri" pitchFamily="34" charset="0"/>
              </a:rPr>
              <a:t>Competitive Paving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417" y="1382384"/>
            <a:ext cx="7274772" cy="467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89" dirty="0">
                <a:latin typeface="Calibri" pitchFamily="34" charset="0"/>
                <a:cs typeface="Calibri" pitchFamily="34" charset="0"/>
              </a:rPr>
              <a:t>Same data viewed through a break-even analysis…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844" dirty="0"/>
          </a:p>
        </p:txBody>
      </p:sp>
      <p:sp>
        <p:nvSpPr>
          <p:cNvPr id="9" name="TextBox 8"/>
          <p:cNvSpPr txBox="1"/>
          <p:nvPr/>
        </p:nvSpPr>
        <p:spPr>
          <a:xfrm>
            <a:off x="1491893" y="6252229"/>
            <a:ext cx="5941819" cy="475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89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MORE PAVEMENT FOR SAME INVESTMENT!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0" y="1997455"/>
            <a:ext cx="8996940" cy="425477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53369" y="3169456"/>
            <a:ext cx="8637261" cy="2886528"/>
            <a:chOff x="244555" y="4441174"/>
            <a:chExt cx="8637261" cy="222988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555" y="4441174"/>
              <a:ext cx="4218247" cy="222988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3386" y="4441174"/>
              <a:ext cx="4258430" cy="2229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021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68" y="573155"/>
            <a:ext cx="8801100" cy="685800"/>
          </a:xfrm>
        </p:spPr>
        <p:txBody>
          <a:bodyPr>
            <a:noAutofit/>
          </a:bodyPr>
          <a:lstStyle/>
          <a:p>
            <a:r>
              <a:rPr lang="en-GB" sz="2800" dirty="0"/>
              <a:t>COMPETITION BETWEEN PAVEMENT INDUSTRIES </a:t>
            </a:r>
            <a:r>
              <a:rPr lang="en-US" sz="2800" dirty="0"/>
              <a:t>ASSURES </a:t>
            </a:r>
            <a:br>
              <a:rPr lang="en-US" sz="2800" dirty="0"/>
            </a:br>
            <a:r>
              <a:rPr lang="en-US" sz="2800" dirty="0"/>
              <a:t>THERE IS AN ADDITIONAL LEVEL OF COMPETITION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344" y="5624473"/>
            <a:ext cx="8217314" cy="31117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b">
            <a:spAutoFit/>
          </a:bodyPr>
          <a:lstStyle>
            <a:defPPr>
              <a:defRPr lang="en-US"/>
            </a:defPPr>
            <a:lvl1pPr algn="ctr" eaLnBrk="0" hangingPunct="0">
              <a:buClrTx/>
              <a:buFontTx/>
              <a:buNone/>
              <a:defRPr sz="1400" b="1"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1422" dirty="0"/>
              <a:t>Multiple contractors does not assure competition takes place at all levels of the supply chain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01793" y="1678370"/>
            <a:ext cx="5362397" cy="1104854"/>
            <a:chOff x="1496357" y="1737863"/>
            <a:chExt cx="6032697" cy="1242961"/>
          </a:xfrm>
        </p:grpSpPr>
        <p:sp>
          <p:nvSpPr>
            <p:cNvPr id="6" name="TextBox 5"/>
            <p:cNvSpPr txBox="1"/>
            <p:nvPr/>
          </p:nvSpPr>
          <p:spPr>
            <a:xfrm>
              <a:off x="1496357" y="1737863"/>
              <a:ext cx="952545" cy="534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44" b="1" dirty="0"/>
                <a:t>Paving </a:t>
              </a:r>
              <a:br>
                <a:rPr lang="en-US" sz="1244" b="1" dirty="0"/>
              </a:br>
              <a:r>
                <a:rPr lang="en-US" sz="1244" b="1" dirty="0"/>
                <a:t>Project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2383159" y="2032411"/>
              <a:ext cx="82296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Box 18"/>
            <p:cNvSpPr txBox="1"/>
            <p:nvPr/>
          </p:nvSpPr>
          <p:spPr>
            <a:xfrm>
              <a:off x="3063865" y="1737863"/>
              <a:ext cx="2204090" cy="124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44" b="1" dirty="0"/>
                <a:t>Asphalt Contractors</a:t>
              </a:r>
            </a:p>
            <a:p>
              <a:pPr marL="101601" indent="-101601">
                <a:buFont typeface="Arial" pitchFamily="34" charset="0"/>
                <a:buChar char="•"/>
              </a:pPr>
              <a:r>
                <a:rPr lang="en-US" sz="1067" dirty="0"/>
                <a:t>Contractor 1</a:t>
              </a:r>
            </a:p>
            <a:p>
              <a:pPr marL="101601" indent="-101601">
                <a:buFont typeface="Arial" pitchFamily="34" charset="0"/>
                <a:buChar char="•"/>
              </a:pPr>
              <a:r>
                <a:rPr lang="en-US" sz="1067" dirty="0"/>
                <a:t>Contractor 2</a:t>
              </a:r>
            </a:p>
            <a:p>
              <a:pPr marL="101601" indent="-101601">
                <a:buFont typeface="Arial" pitchFamily="34" charset="0"/>
                <a:buChar char="•"/>
              </a:pPr>
              <a:r>
                <a:rPr lang="en-US" sz="1067" dirty="0"/>
                <a:t>Contractor 3</a:t>
              </a:r>
            </a:p>
            <a:p>
              <a:pPr marL="101601" indent="-101601">
                <a:buFont typeface="Arial" pitchFamily="34" charset="0"/>
                <a:buChar char="•"/>
              </a:pPr>
              <a:r>
                <a:rPr lang="en-US" sz="1067" dirty="0"/>
                <a:t>Contractor 4</a:t>
              </a:r>
            </a:p>
            <a:p>
              <a:pPr marL="101601" indent="-101601">
                <a:buFont typeface="Arial" pitchFamily="34" charset="0"/>
                <a:buChar char="•"/>
              </a:pPr>
              <a:r>
                <a:rPr lang="en-US" sz="1067" dirty="0" err="1"/>
                <a:t>etc</a:t>
              </a:r>
              <a:endParaRPr lang="en-US" sz="1067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18915" y="1737863"/>
              <a:ext cx="1910139" cy="534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44" b="1" dirty="0"/>
                <a:t>Asphalt Material </a:t>
              </a:r>
              <a:br>
                <a:rPr lang="en-US" sz="1244" b="1" dirty="0"/>
              </a:br>
              <a:r>
                <a:rPr lang="en-US" sz="1244" b="1" dirty="0"/>
                <a:t>Suppliers</a:t>
              </a:r>
            </a:p>
          </p:txBody>
        </p:sp>
        <p:cxnSp>
          <p:nvCxnSpPr>
            <p:cNvPr id="25" name="Straight Arrow Connector 24"/>
            <p:cNvCxnSpPr>
              <a:stCxn id="24" idx="1"/>
            </p:cNvCxnSpPr>
            <p:nvPr/>
          </p:nvCxnSpPr>
          <p:spPr bwMode="auto">
            <a:xfrm flipH="1">
              <a:off x="4322442" y="1999473"/>
              <a:ext cx="1443468" cy="8502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>
              <a:stCxn id="24" idx="1"/>
            </p:cNvCxnSpPr>
            <p:nvPr/>
          </p:nvCxnSpPr>
          <p:spPr bwMode="auto">
            <a:xfrm flipH="1">
              <a:off x="4322442" y="1999473"/>
              <a:ext cx="1443468" cy="2685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/>
            <p:cNvCxnSpPr>
              <a:stCxn id="24" idx="1"/>
            </p:cNvCxnSpPr>
            <p:nvPr/>
          </p:nvCxnSpPr>
          <p:spPr bwMode="auto">
            <a:xfrm flipH="1">
              <a:off x="4334132" y="1999473"/>
              <a:ext cx="1431778" cy="44627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>
              <a:stCxn id="24" idx="1"/>
            </p:cNvCxnSpPr>
            <p:nvPr/>
          </p:nvCxnSpPr>
          <p:spPr bwMode="auto">
            <a:xfrm flipH="1">
              <a:off x="4352750" y="1999473"/>
              <a:ext cx="1413160" cy="62099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15240" y="1667934"/>
            <a:ext cx="1986093" cy="76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44" tIns="40923" rIns="81844" bIns="40923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1244" u="sng" dirty="0">
                <a:latin typeface="Arial" charset="0"/>
              </a:rPr>
              <a:t>Contractor Competition</a:t>
            </a:r>
            <a:br>
              <a:rPr lang="en-US" sz="1244" u="sng" dirty="0">
                <a:latin typeface="Arial" charset="0"/>
              </a:rPr>
            </a:br>
            <a:r>
              <a:rPr lang="en-US" sz="1067" dirty="0">
                <a:latin typeface="Arial" charset="0"/>
              </a:rPr>
              <a:t>Limits competition at the supplier level, which can limits effectiveness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23482" y="1398324"/>
            <a:ext cx="1114408" cy="283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44" b="1" u="sng" dirty="0"/>
              <a:t>First Level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2269067" y="1466057"/>
            <a:ext cx="0" cy="17104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6578852" y="1397000"/>
            <a:ext cx="1050288" cy="283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44" b="1" u="sng" dirty="0"/>
              <a:t>2nd Level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625651" y="3322003"/>
            <a:ext cx="5380224" cy="2081737"/>
            <a:chOff x="1496357" y="1737863"/>
            <a:chExt cx="6052751" cy="2341954"/>
          </a:xfrm>
        </p:grpSpPr>
        <p:sp>
          <p:nvSpPr>
            <p:cNvPr id="43" name="TextBox 42"/>
            <p:cNvSpPr txBox="1"/>
            <p:nvPr/>
          </p:nvSpPr>
          <p:spPr>
            <a:xfrm>
              <a:off x="1496357" y="1737863"/>
              <a:ext cx="952545" cy="534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44" b="1" dirty="0"/>
                <a:t>Paving </a:t>
              </a:r>
              <a:br>
                <a:rPr lang="en-US" sz="1244" b="1" dirty="0"/>
              </a:br>
              <a:r>
                <a:rPr lang="en-US" sz="1244" b="1" dirty="0"/>
                <a:t>Project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2383159" y="2032411"/>
              <a:ext cx="82296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Box 44"/>
            <p:cNvSpPr txBox="1"/>
            <p:nvPr/>
          </p:nvSpPr>
          <p:spPr>
            <a:xfrm>
              <a:off x="3063863" y="1737863"/>
              <a:ext cx="2204090" cy="124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44" b="1" dirty="0"/>
                <a:t>Asphalt Contractors</a:t>
              </a:r>
            </a:p>
            <a:p>
              <a:pPr marL="101601" indent="-101601">
                <a:buFont typeface="Arial" pitchFamily="34" charset="0"/>
                <a:buChar char="•"/>
              </a:pPr>
              <a:r>
                <a:rPr lang="en-US" sz="1067" dirty="0"/>
                <a:t>Contractor 1</a:t>
              </a:r>
            </a:p>
            <a:p>
              <a:pPr marL="101601" indent="-101601">
                <a:buFont typeface="Arial" pitchFamily="34" charset="0"/>
                <a:buChar char="•"/>
              </a:pPr>
              <a:r>
                <a:rPr lang="en-US" sz="1067" dirty="0"/>
                <a:t>Contractor 2</a:t>
              </a:r>
            </a:p>
            <a:p>
              <a:pPr marL="101601" indent="-101601">
                <a:buFont typeface="Arial" pitchFamily="34" charset="0"/>
                <a:buChar char="•"/>
              </a:pPr>
              <a:r>
                <a:rPr lang="en-US" sz="1067" dirty="0"/>
                <a:t>Contractor 3</a:t>
              </a:r>
            </a:p>
            <a:p>
              <a:pPr marL="101601" indent="-101601">
                <a:buFont typeface="Arial" pitchFamily="34" charset="0"/>
                <a:buChar char="•"/>
              </a:pPr>
              <a:r>
                <a:rPr lang="en-US" sz="1067" dirty="0"/>
                <a:t>Contractor 4</a:t>
              </a:r>
            </a:p>
            <a:p>
              <a:pPr marL="101601" indent="-101601">
                <a:buFont typeface="Arial" pitchFamily="34" charset="0"/>
                <a:buChar char="•"/>
              </a:pPr>
              <a:r>
                <a:rPr lang="en-US" sz="1067" dirty="0" err="1"/>
                <a:t>etc</a:t>
              </a:r>
              <a:endParaRPr lang="en-US" sz="1067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18915" y="1737863"/>
              <a:ext cx="1910139" cy="534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44" b="1" dirty="0"/>
                <a:t>Asphalt Material </a:t>
              </a:r>
              <a:br>
                <a:rPr lang="en-US" sz="1244" b="1" dirty="0"/>
              </a:br>
              <a:r>
                <a:rPr lang="en-US" sz="1244" b="1" dirty="0"/>
                <a:t>Suppliers</a:t>
              </a:r>
            </a:p>
          </p:txBody>
        </p:sp>
        <p:cxnSp>
          <p:nvCxnSpPr>
            <p:cNvPr id="47" name="Straight Arrow Connector 46"/>
            <p:cNvCxnSpPr>
              <a:stCxn id="46" idx="1"/>
            </p:cNvCxnSpPr>
            <p:nvPr/>
          </p:nvCxnSpPr>
          <p:spPr bwMode="auto">
            <a:xfrm flipH="1">
              <a:off x="4322441" y="1999473"/>
              <a:ext cx="1443469" cy="8502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47"/>
            <p:cNvCxnSpPr>
              <a:stCxn id="46" idx="1"/>
            </p:cNvCxnSpPr>
            <p:nvPr/>
          </p:nvCxnSpPr>
          <p:spPr bwMode="auto">
            <a:xfrm flipH="1">
              <a:off x="4322442" y="1999473"/>
              <a:ext cx="1443468" cy="2685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>
              <a:stCxn id="46" idx="1"/>
            </p:cNvCxnSpPr>
            <p:nvPr/>
          </p:nvCxnSpPr>
          <p:spPr bwMode="auto">
            <a:xfrm flipH="1">
              <a:off x="4334132" y="1999473"/>
              <a:ext cx="1431778" cy="44627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>
              <a:stCxn id="46" idx="1"/>
            </p:cNvCxnSpPr>
            <p:nvPr/>
          </p:nvCxnSpPr>
          <p:spPr bwMode="auto">
            <a:xfrm flipH="1">
              <a:off x="4352749" y="1999473"/>
              <a:ext cx="1413161" cy="62099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TextBox 63"/>
            <p:cNvSpPr txBox="1"/>
            <p:nvPr/>
          </p:nvSpPr>
          <p:spPr>
            <a:xfrm>
              <a:off x="3048372" y="3021595"/>
              <a:ext cx="2337539" cy="10582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44" b="1" dirty="0"/>
                <a:t>Concrete Contractors</a:t>
              </a:r>
            </a:p>
            <a:p>
              <a:pPr marL="101601" indent="-101601">
                <a:buFont typeface="Arial" pitchFamily="34" charset="0"/>
                <a:buChar char="•"/>
              </a:pPr>
              <a:r>
                <a:rPr lang="en-US" sz="1067" dirty="0"/>
                <a:t>Contractor 1</a:t>
              </a:r>
            </a:p>
            <a:p>
              <a:pPr marL="101601" indent="-101601">
                <a:buFont typeface="Arial" pitchFamily="34" charset="0"/>
                <a:buChar char="•"/>
              </a:pPr>
              <a:r>
                <a:rPr lang="en-US" sz="1067" dirty="0"/>
                <a:t>Contractor 2</a:t>
              </a:r>
            </a:p>
            <a:p>
              <a:pPr marL="101601" indent="-101601">
                <a:buFont typeface="Arial" pitchFamily="34" charset="0"/>
                <a:buChar char="•"/>
              </a:pPr>
              <a:r>
                <a:rPr lang="en-US" sz="1067" dirty="0"/>
                <a:t>Contractor 3</a:t>
              </a:r>
            </a:p>
            <a:p>
              <a:pPr marL="101601" indent="-101601">
                <a:buFont typeface="Arial" pitchFamily="34" charset="0"/>
                <a:buChar char="•"/>
              </a:pPr>
              <a:r>
                <a:rPr lang="en-US" sz="1067" dirty="0" err="1"/>
                <a:t>etc</a:t>
              </a:r>
              <a:endParaRPr lang="en-US" sz="1067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494700" y="3021595"/>
              <a:ext cx="2054408" cy="534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44" b="1" dirty="0"/>
                <a:t>Concrete/Cement </a:t>
              </a:r>
              <a:br>
                <a:rPr lang="en-US" sz="1244" b="1" dirty="0"/>
              </a:br>
              <a:r>
                <a:rPr lang="en-US" sz="1244" b="1" dirty="0"/>
                <a:t>Material Suppliers</a:t>
              </a:r>
            </a:p>
          </p:txBody>
        </p:sp>
        <p:cxnSp>
          <p:nvCxnSpPr>
            <p:cNvPr id="66" name="Straight Arrow Connector 65"/>
            <p:cNvCxnSpPr>
              <a:stCxn id="65" idx="1"/>
            </p:cNvCxnSpPr>
            <p:nvPr/>
          </p:nvCxnSpPr>
          <p:spPr bwMode="auto">
            <a:xfrm flipH="1">
              <a:off x="4328293" y="3283205"/>
              <a:ext cx="1330233" cy="83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Arrow Connector 68"/>
            <p:cNvCxnSpPr>
              <a:stCxn id="65" idx="1"/>
            </p:cNvCxnSpPr>
            <p:nvPr/>
          </p:nvCxnSpPr>
          <p:spPr bwMode="auto">
            <a:xfrm flipH="1">
              <a:off x="4354625" y="3283205"/>
              <a:ext cx="1303901" cy="30341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Arrow Connector 70"/>
            <p:cNvCxnSpPr>
              <a:stCxn id="65" idx="1"/>
            </p:cNvCxnSpPr>
            <p:nvPr/>
          </p:nvCxnSpPr>
          <p:spPr bwMode="auto">
            <a:xfrm flipH="1">
              <a:off x="4352755" y="3283205"/>
              <a:ext cx="1305771" cy="47043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215240" y="3593566"/>
            <a:ext cx="1986093" cy="76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44" tIns="40923" rIns="81844" bIns="40923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1244" u="sng" dirty="0">
                <a:latin typeface="Arial" charset="0"/>
              </a:rPr>
              <a:t>Industry Competition</a:t>
            </a:r>
            <a:br>
              <a:rPr lang="en-US" sz="1067" dirty="0">
                <a:latin typeface="Arial" charset="0"/>
              </a:rPr>
            </a:br>
            <a:r>
              <a:rPr lang="en-US" sz="1067" dirty="0">
                <a:latin typeface="Arial" charset="0"/>
              </a:rPr>
              <a:t>Assures Competition happens between contractors and suppliers</a:t>
            </a: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2269067" y="3276426"/>
            <a:ext cx="0" cy="17104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1" name="Straight Connector 21510"/>
          <p:cNvCxnSpPr/>
          <p:nvPr/>
        </p:nvCxnSpPr>
        <p:spPr bwMode="auto">
          <a:xfrm>
            <a:off x="300312" y="3225800"/>
            <a:ext cx="83356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3023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zoom/>
      </p:transition>
    </mc:Choice>
    <mc:Fallback xmlns="">
      <p:transition>
        <p:zo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Road Test ONE-MD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Where, When, What, Why..?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270" y="949484"/>
            <a:ext cx="8530205" cy="4724401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4-Point Star 4"/>
          <p:cNvSpPr/>
          <p:nvPr/>
        </p:nvSpPr>
        <p:spPr bwMode="auto">
          <a:xfrm>
            <a:off x="4777581" y="4094479"/>
            <a:ext cx="294640" cy="329725"/>
          </a:xfrm>
          <a:prstGeom prst="star4">
            <a:avLst>
              <a:gd name="adj" fmla="val 16060"/>
            </a:avLst>
          </a:prstGeom>
          <a:solidFill>
            <a:srgbClr val="FF0000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25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407224"/>
            <a:ext cx="8591552" cy="10768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03203" indent="-203203">
              <a:buFont typeface="+mj-lt"/>
              <a:buAutoNum type="arabicPeriod"/>
            </a:pPr>
            <a:r>
              <a:rPr lang="en-US" sz="711" dirty="0"/>
              <a:t>Alternate Bidding History and Requirements. Thomas L. Duncan, PE (</a:t>
            </a:r>
            <a:r>
              <a:rPr lang="en-US" sz="711" dirty="0" err="1"/>
              <a:t>FHWA</a:t>
            </a:r>
            <a:r>
              <a:rPr lang="en-US" sz="711" dirty="0"/>
              <a:t>) and David B. Holtz, PE (</a:t>
            </a:r>
            <a:r>
              <a:rPr lang="en-US" sz="711" dirty="0" err="1"/>
              <a:t>INDOT</a:t>
            </a:r>
            <a:r>
              <a:rPr lang="en-US" sz="711" dirty="0"/>
              <a:t>).  March 2013 </a:t>
            </a:r>
          </a:p>
          <a:p>
            <a:pPr marL="203203" indent="-203203">
              <a:buFont typeface="+mj-lt"/>
              <a:buAutoNum type="arabicPeriod"/>
            </a:pPr>
            <a:r>
              <a:rPr lang="en-US" sz="711" dirty="0" err="1"/>
              <a:t>KYTC</a:t>
            </a:r>
            <a:r>
              <a:rPr lang="en-US" sz="711" dirty="0"/>
              <a:t> Alternate Bid Pavement Projects 2006-2012. Paul Looney, PE, </a:t>
            </a:r>
            <a:r>
              <a:rPr lang="en-US" sz="711" dirty="0" err="1"/>
              <a:t>KYTC</a:t>
            </a:r>
            <a:r>
              <a:rPr lang="en-US" sz="711" dirty="0"/>
              <a:t> Division of Highway Design Pavement Branch, March 2013</a:t>
            </a:r>
          </a:p>
          <a:p>
            <a:pPr marL="203203" indent="-203203">
              <a:buFont typeface="+mj-lt"/>
              <a:buAutoNum type="arabicPeriod"/>
            </a:pPr>
            <a:r>
              <a:rPr lang="en-US" sz="711" dirty="0"/>
              <a:t>Alternate Design Alternate Bid - </a:t>
            </a:r>
            <a:r>
              <a:rPr lang="en-US" sz="711" dirty="0" err="1"/>
              <a:t>ADAB</a:t>
            </a:r>
            <a:r>
              <a:rPr lang="en-US" sz="711" dirty="0"/>
              <a:t> - Using Life Cycle Analysis.  Bill Temple, Former Chief Engineer, LA </a:t>
            </a:r>
            <a:r>
              <a:rPr lang="en-US" sz="711" dirty="0" err="1"/>
              <a:t>DOTD</a:t>
            </a:r>
            <a:r>
              <a:rPr lang="en-US" sz="711" dirty="0"/>
              <a:t>, March 2010  </a:t>
            </a:r>
          </a:p>
          <a:p>
            <a:pPr marL="203203" indent="-203203">
              <a:buFont typeface="+mj-lt"/>
              <a:buAutoNum type="arabicPeriod"/>
            </a:pPr>
            <a:r>
              <a:rPr lang="en-US" sz="711" dirty="0" err="1"/>
              <a:t>MODOT</a:t>
            </a:r>
            <a:r>
              <a:rPr lang="en-US" sz="711" dirty="0"/>
              <a:t> Alternate Paving Approach. Dave </a:t>
            </a:r>
            <a:r>
              <a:rPr lang="en-US" sz="711" dirty="0" err="1"/>
              <a:t>Ahlvers</a:t>
            </a:r>
            <a:r>
              <a:rPr lang="en-US" sz="711" dirty="0"/>
              <a:t>, 2009 </a:t>
            </a:r>
            <a:r>
              <a:rPr lang="en-US" sz="711" dirty="0" err="1"/>
              <a:t>AASHTO</a:t>
            </a:r>
            <a:r>
              <a:rPr lang="en-US" sz="711" dirty="0"/>
              <a:t> Subcommittee on Construction, July 2009 </a:t>
            </a:r>
          </a:p>
          <a:p>
            <a:pPr marL="203203" indent="-203203">
              <a:buFont typeface="+mj-lt"/>
              <a:buAutoNum type="arabicPeriod"/>
            </a:pPr>
            <a:r>
              <a:rPr lang="en-US" sz="711" dirty="0"/>
              <a:t>New </a:t>
            </a:r>
            <a:r>
              <a:rPr lang="en-US" sz="711" dirty="0" err="1"/>
              <a:t>ODOT</a:t>
            </a:r>
            <a:r>
              <a:rPr lang="en-US" sz="711" dirty="0"/>
              <a:t> Policy on Alternate Bids.  Roger Faulkner, PE.  Director of Engineering &amp; Promotion, Ohio Concrete.  December 2010 </a:t>
            </a:r>
          </a:p>
          <a:p>
            <a:pPr marL="203203" indent="-203203">
              <a:buFont typeface="+mj-lt"/>
              <a:buAutoNum type="arabicPeriod"/>
            </a:pPr>
            <a:r>
              <a:rPr lang="en-US" sz="711" dirty="0"/>
              <a:t>Alternate Design Alternate Bid of Pavements in West Virginia.  Joe H. Hall, PE, PS - </a:t>
            </a:r>
            <a:r>
              <a:rPr lang="en-US" sz="711" dirty="0" err="1"/>
              <a:t>WVDOT</a:t>
            </a:r>
            <a:r>
              <a:rPr lang="en-US" sz="711" dirty="0"/>
              <a:t>/</a:t>
            </a:r>
            <a:r>
              <a:rPr lang="en-US" sz="711" dirty="0" err="1"/>
              <a:t>DOH</a:t>
            </a:r>
            <a:r>
              <a:rPr lang="en-US" sz="711" dirty="0"/>
              <a:t>.  December 2010 </a:t>
            </a:r>
          </a:p>
          <a:p>
            <a:pPr marL="203203" indent="-203203">
              <a:buFont typeface="+mj-lt"/>
              <a:buAutoNum type="arabicPeriod"/>
            </a:pPr>
            <a:r>
              <a:rPr lang="en-US" sz="711" dirty="0"/>
              <a:t>Michigan Department of Transportation (2001). “Final Report on the Alternate Bidding of Pavements on the M-6 </a:t>
            </a:r>
            <a:r>
              <a:rPr lang="en-US" sz="711" dirty="0" err="1"/>
              <a:t>Southbelt</a:t>
            </a:r>
            <a:r>
              <a:rPr lang="en-US" sz="711" dirty="0"/>
              <a:t> Project.”</a:t>
            </a:r>
          </a:p>
          <a:p>
            <a:pPr marL="203203" indent="-203203">
              <a:buFont typeface="+mj-lt"/>
              <a:buAutoNum type="arabicPeriod"/>
            </a:pPr>
            <a:r>
              <a:rPr lang="en-US" sz="711" dirty="0"/>
              <a:t>Review of Alternate Bid Tenders for Canadian Highway Construction Projects with Life Cycle Cost Component, Tim Smith, </a:t>
            </a:r>
            <a:r>
              <a:rPr lang="en-US" sz="711" dirty="0" err="1"/>
              <a:t>P.Eng</a:t>
            </a:r>
            <a:r>
              <a:rPr lang="en-US" sz="711" dirty="0"/>
              <a:t>. &amp; Rico Fung, </a:t>
            </a:r>
            <a:r>
              <a:rPr lang="en-US" sz="711" dirty="0" err="1"/>
              <a:t>P.Eng</a:t>
            </a:r>
            <a:r>
              <a:rPr lang="en-US" sz="711" dirty="0"/>
              <a:t>., Cement Association of Canada, Toronto, 2006 Annual Conference of the Transportation Association of Canada, Charlottetown, Prince Edward Island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285944" y="354740"/>
            <a:ext cx="8564033" cy="861774"/>
          </a:xfrm>
        </p:spPr>
        <p:txBody>
          <a:bodyPr/>
          <a:lstStyle/>
          <a:p>
            <a:pPr eaLnBrk="1" hangingPunct="1"/>
            <a:r>
              <a:rPr lang="en-US" dirty="0"/>
              <a:t>COMPETITION HAS BEEN SHOWN TO LOWER COSTS</a:t>
            </a:r>
            <a:br>
              <a:rPr lang="en-US" dirty="0"/>
            </a:br>
            <a:r>
              <a:rPr lang="en-US" sz="1800" dirty="0"/>
              <a:t>29 states have used Alternate Design Alternate Bid at least once</a:t>
            </a:r>
            <a:endParaRPr lang="en-US" sz="1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00632" y="1417985"/>
          <a:ext cx="8079473" cy="39085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18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0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018"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419" marR="2419" marT="2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459038" indent="0" algn="l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AD/AB Results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419" marR="2419" marT="2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6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Indiana </a:t>
                      </a:r>
                      <a:r>
                        <a:rPr lang="en-US" sz="14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419" marR="2419" marT="241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73B9"/>
                    </a:solidFill>
                  </a:tcPr>
                </a:tc>
                <a:tc>
                  <a:txBody>
                    <a:bodyPr/>
                    <a:lstStyle/>
                    <a:p>
                      <a:pPr marL="401638" lvl="1" indent="-285750" algn="l" fontAlgn="ctr">
                        <a:buFont typeface="Arial" pitchFamily="34" charset="0"/>
                        <a:buChar char="•"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Used on 64 projects</a:t>
                      </a:r>
                    </a:p>
                    <a:p>
                      <a:pPr marL="401638" lvl="1" indent="-285750" algn="l" fontAlgn="ctr">
                        <a:buFont typeface="Arial" pitchFamily="34" charset="0"/>
                        <a:buChar char="•"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On 26 projects evaluated between 2009 and 2011, AD/AB 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saved the state $</a:t>
                      </a:r>
                      <a:r>
                        <a:rPr lang="en-US" sz="1200" b="1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13M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in initial costs and an 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estimated $</a:t>
                      </a:r>
                      <a:r>
                        <a:rPr lang="en-US" sz="1200" b="1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93.4M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in Life Cycle Costs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2419" marR="2419" marT="241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6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Kentucky </a:t>
                      </a:r>
                      <a:r>
                        <a:rPr lang="en-US" sz="14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419" marR="2419" marT="241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73B9"/>
                    </a:solidFill>
                  </a:tcPr>
                </a:tc>
                <a:tc>
                  <a:txBody>
                    <a:bodyPr/>
                    <a:lstStyle/>
                    <a:p>
                      <a:pPr marL="401638" lvl="1" indent="-285750" algn="l" fontAlgn="b">
                        <a:buFont typeface="Arial" pitchFamily="34" charset="0"/>
                        <a:buChar char="•"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Used on 44 projects, with a 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documented savings of $</a:t>
                      </a:r>
                      <a:r>
                        <a:rPr lang="en-US" sz="1200" b="1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148M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  </a:t>
                      </a:r>
                    </a:p>
                    <a:p>
                      <a:pPr marL="401638" lvl="1" indent="-285750" algn="l" fontAlgn="b">
                        <a:buFont typeface="Arial" pitchFamily="34" charset="0"/>
                        <a:buChar char="•"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32 of the 44 projects had both asphalt and concrete bidders, with two being awarded to concrete - highlighting the savings potential of increased competition</a:t>
                      </a:r>
                    </a:p>
                  </a:txBody>
                  <a:tcPr marL="2419" marR="2419" marT="241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Louisiana </a:t>
                      </a:r>
                      <a:r>
                        <a:rPr lang="en-US" sz="14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419" marR="2419" marT="241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73B9"/>
                    </a:solidFill>
                  </a:tcPr>
                </a:tc>
                <a:tc>
                  <a:txBody>
                    <a:bodyPr/>
                    <a:lstStyle/>
                    <a:p>
                      <a:pPr marL="401638" lvl="1" indent="-285750" algn="l" fontAlgn="ctr">
                        <a:buFont typeface="Arial" pitchFamily="34" charset="0"/>
                        <a:buChar char="•"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Used AD/AB on 47 projects between 2001 and 2009</a:t>
                      </a:r>
                    </a:p>
                    <a:p>
                      <a:pPr marL="401638" lvl="1" indent="-285750" algn="l" fontAlgn="ctr">
                        <a:buFont typeface="Arial" pitchFamily="34" charset="0"/>
                        <a:buChar char="•"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Cost</a:t>
                      </a:r>
                      <a:r>
                        <a:rPr lang="en-US" sz="1200" b="1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savings of 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200" b="1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120M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1" u="none" strike="noStrike" baseline="0" dirty="0">
                          <a:effectLst/>
                          <a:latin typeface="+mn-lt"/>
                        </a:rPr>
                        <a:t>on these 47 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projects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2419" marR="2419" marT="241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Missouri </a:t>
                      </a:r>
                      <a:r>
                        <a:rPr lang="en-US" sz="14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419" marR="2419" marT="241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73B9"/>
                    </a:solidFill>
                  </a:tcPr>
                </a:tc>
                <a:tc>
                  <a:txBody>
                    <a:bodyPr/>
                    <a:lstStyle/>
                    <a:p>
                      <a:pPr marL="401638" lvl="1" indent="-285750" algn="l" fontAlgn="ctr">
                        <a:buFont typeface="Arial" pitchFamily="34" charset="0"/>
                        <a:buChar char="•"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Used on 124 projects through July 2009 </a:t>
                      </a:r>
                    </a:p>
                    <a:p>
                      <a:pPr marL="401638" lvl="1" indent="-285750" algn="l" fontAlgn="ctr">
                        <a:buFont typeface="Arial" pitchFamily="34" charset="0"/>
                        <a:buChar char="•"/>
                      </a:pPr>
                      <a:r>
                        <a:rPr lang="en-US" sz="1200" b="1" u="none" strike="noStrike" dirty="0" err="1">
                          <a:effectLst/>
                          <a:latin typeface="+mn-lt"/>
                        </a:rPr>
                        <a:t>ADAB</a:t>
                      </a:r>
                      <a:r>
                        <a:rPr lang="en-US" sz="1200" b="1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yielded a 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10% decrease in unit costs 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for both asphalt and concrete.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2419" marR="2419" marT="241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Ohio </a:t>
                      </a:r>
                      <a:r>
                        <a:rPr lang="en-US" sz="14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419" marR="2419" marT="241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73B9"/>
                    </a:solidFill>
                  </a:tcPr>
                </a:tc>
                <a:tc>
                  <a:txBody>
                    <a:bodyPr/>
                    <a:lstStyle/>
                    <a:p>
                      <a:pPr marL="401638" lvl="1" indent="-285750" algn="l" fontAlgn="ctr">
                        <a:buFont typeface="Arial" pitchFamily="34" charset="0"/>
                        <a:buChar char="•"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Used on more than 10 projects</a:t>
                      </a:r>
                    </a:p>
                    <a:p>
                      <a:pPr marL="401638" lvl="1" indent="-285750" algn="l" fontAlgn="ctr">
                        <a:buFont typeface="Arial" pitchFamily="34" charset="0"/>
                        <a:buChar char="•"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A industry</a:t>
                      </a:r>
                      <a:r>
                        <a:rPr lang="en-US" sz="1200" b="1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study</a:t>
                      </a:r>
                      <a:r>
                        <a:rPr lang="en-US" sz="1200" b="1" u="none" strike="noStrike" baseline="0" dirty="0">
                          <a:effectLst/>
                          <a:latin typeface="+mn-lt"/>
                        </a:rPr>
                        <a:t> of 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five projects in let 2009 documented a 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savings of $</a:t>
                      </a:r>
                      <a:r>
                        <a:rPr lang="en-US" sz="1200" b="1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58M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2419" marR="2419" marT="241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West Virginia </a:t>
                      </a:r>
                      <a:r>
                        <a:rPr lang="en-US" sz="14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419" marR="2419" marT="241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73B9"/>
                    </a:solidFill>
                  </a:tcPr>
                </a:tc>
                <a:tc>
                  <a:txBody>
                    <a:bodyPr/>
                    <a:lstStyle/>
                    <a:p>
                      <a:pPr marL="401638" lvl="1" indent="-285750" algn="l" fontAlgn="ctr">
                        <a:buFont typeface="Arial" pitchFamily="34" charset="0"/>
                        <a:buChar char="•"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WV has used AD/AB on 13 projects</a:t>
                      </a:r>
                    </a:p>
                    <a:p>
                      <a:pPr marL="401638" lvl="1" indent="-285750" algn="l" fontAlgn="ctr">
                        <a:buFont typeface="Arial" pitchFamily="34" charset="0"/>
                        <a:buChar char="•"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The state has documented a 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savings of $</a:t>
                      </a:r>
                      <a:r>
                        <a:rPr lang="en-US" sz="1200" b="1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16.4M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on their six most recent projects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2419" marR="2419" marT="241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3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Michigan </a:t>
                      </a:r>
                      <a:r>
                        <a:rPr lang="en-US" sz="1400" b="1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7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73B9"/>
                    </a:solidFill>
                  </a:tcPr>
                </a:tc>
                <a:tc>
                  <a:txBody>
                    <a:bodyPr/>
                    <a:lstStyle/>
                    <a:p>
                      <a:pPr marL="347663" marR="0" lvl="0" indent="-2968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Calibri"/>
                        </a:rPr>
                        <a:t>On Michigan’s 1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st</a:t>
                      </a: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Calibri"/>
                        </a:rPr>
                        <a:t> ADAB project, the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low bid was ~</a:t>
                      </a:r>
                      <a:r>
                        <a:rPr lang="en-US" sz="1200" b="1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$2M less </a:t>
                      </a: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Calibri"/>
                        </a:rPr>
                        <a:t>than the estimate after considering costs incurred in implementing the APB process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3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Ontario</a:t>
                      </a:r>
                      <a:r>
                        <a:rPr lang="en-US" sz="1400" b="1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 8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73B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2921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Calibri"/>
                        </a:rPr>
                        <a:t>Used on 6 projects between 2000-2006.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Total savings were $</a:t>
                      </a: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28.5M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Calibri"/>
                        </a:rPr>
                        <a:t>when comparing the lowest concrete vs. the lowest asphalt bids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8123890" y="922542"/>
            <a:ext cx="912430" cy="25654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MX" sz="1067" dirty="0">
                <a:latin typeface="Arial" charset="0"/>
              </a:rPr>
              <a:t>Short Term</a:t>
            </a:r>
            <a:endParaRPr lang="en-US" sz="1067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2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zoom/>
      </p:transition>
    </mc:Choice>
    <mc:Fallback xmlns="">
      <p:transition>
        <p:zo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689" y="151137"/>
            <a:ext cx="8562622" cy="1354217"/>
          </a:xfrm>
        </p:spPr>
        <p:txBody>
          <a:bodyPr/>
          <a:lstStyle/>
          <a:p>
            <a:r>
              <a:rPr lang="en-US" dirty="0"/>
              <a:t>LOWERING INITIAL COSTS HAS AN IMMEDIATE IMPACT </a:t>
            </a:r>
            <a:br>
              <a:rPr lang="en-US" dirty="0"/>
            </a:br>
            <a:r>
              <a:rPr lang="en-US" dirty="0"/>
              <a:t>ON LOWERING THE LIFE CYCLE COSTS OF A PAVEMENT</a:t>
            </a:r>
            <a:br>
              <a:rPr lang="en-US" dirty="0"/>
            </a:br>
            <a:r>
              <a:rPr lang="en-US" sz="1800" dirty="0"/>
              <a:t>Initial costs Accounts for ~75-95% of </a:t>
            </a:r>
            <a:r>
              <a:rPr lang="en-US" sz="1800" dirty="0" err="1"/>
              <a:t>LCC</a:t>
            </a:r>
            <a:r>
              <a:rPr lang="en-US" sz="1800" dirty="0"/>
              <a:t> for Concrete &amp; ~55-75% for Asphalt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71962" y="1689237"/>
          <a:ext cx="8389753" cy="36330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1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0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0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3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00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00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8735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 Competition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With Competition &amp; 10% reduction </a:t>
                      </a:r>
                      <a:b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Paving Unit Costs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Activity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NPV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(Real </a:t>
                      </a:r>
                      <a:r>
                        <a:rPr lang="en-US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DR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=1.4%)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NPV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(Real </a:t>
                      </a:r>
                      <a:r>
                        <a:rPr lang="en-US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DR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=1.4%)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Asphalt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Concrete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Asphalt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Concrete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5">
                <a:tc>
                  <a:txBody>
                    <a:bodyPr/>
                    <a:lstStyle/>
                    <a:p>
                      <a:pPr marL="45720" algn="l" fontAlgn="b">
                        <a:spcBef>
                          <a:spcPts val="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Initial Costs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  <a:latin typeface="+mn-lt"/>
                        </a:rPr>
                        <a:t>Yr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 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$ 7,697,839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$ 9,265,380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$ 7,042,523</a:t>
                      </a:r>
                    </a:p>
                    <a:p>
                      <a:pPr lvl="0"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(save</a:t>
                      </a:r>
                      <a:r>
                        <a:rPr lang="en-US" sz="11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= $</a:t>
                      </a:r>
                      <a:r>
                        <a:rPr lang="en-US" sz="1100" b="1" i="0" u="none" strike="noStrike" baseline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655k</a:t>
                      </a:r>
                      <a:r>
                        <a:rPr lang="en-US" sz="11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$ 8,448,893</a:t>
                      </a:r>
                    </a:p>
                    <a:p>
                      <a:pPr lvl="0" algn="ctr" fontAlgn="b"/>
                      <a:r>
                        <a:rPr lang="en-US" sz="1100" b="1" i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(save = $</a:t>
                      </a:r>
                      <a:r>
                        <a:rPr lang="en-US" sz="1100" b="1" i="1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816k</a:t>
                      </a:r>
                      <a:r>
                        <a:rPr lang="en-US" sz="1100" b="1" i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200" b="1" i="1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095">
                <a:tc rowSpan="2">
                  <a:txBody>
                    <a:bodyPr/>
                    <a:lstStyle/>
                    <a:p>
                      <a:pPr marL="45720" algn="l" fontAlgn="b">
                        <a:spcBef>
                          <a:spcPts val="0"/>
                        </a:spcBef>
                      </a:pPr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Rehab 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effectLst/>
                          <a:latin typeface="+mn-lt"/>
                        </a:rPr>
                        <a:t>Yr</a:t>
                      </a:r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 14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$ 678,262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$ 678,262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095">
                <a:tc vMerge="1">
                  <a:txBody>
                    <a:bodyPr/>
                    <a:lstStyle/>
                    <a:p>
                      <a:pPr marL="45720" algn="l" fontAlgn="b">
                        <a:spcBef>
                          <a:spcPts val="0"/>
                        </a:spcBef>
                      </a:pP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7" marR="4677" marT="46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effectLst/>
                          <a:latin typeface="+mn-lt"/>
                        </a:rPr>
                        <a:t>Yr</a:t>
                      </a:r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 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$ 592,295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$ 592,295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5">
                <a:tc rowSpan="2">
                  <a:txBody>
                    <a:bodyPr/>
                    <a:lstStyle/>
                    <a:p>
                      <a:pPr marL="45720" algn="l" fontAlgn="b">
                        <a:spcBef>
                          <a:spcPts val="0"/>
                        </a:spcBef>
                      </a:pPr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Rehab 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effectLst/>
                          <a:latin typeface="+mn-lt"/>
                        </a:rPr>
                        <a:t>Yr</a:t>
                      </a:r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 24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$ 1,815,994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$ 1,815,994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095">
                <a:tc vMerge="1">
                  <a:txBody>
                    <a:bodyPr/>
                    <a:lstStyle/>
                    <a:p>
                      <a:pPr marL="45720" algn="l" fontAlgn="b">
                        <a:spcBef>
                          <a:spcPts val="0"/>
                        </a:spcBef>
                      </a:pP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7" marR="4677" marT="46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effectLst/>
                          <a:latin typeface="+mn-lt"/>
                        </a:rPr>
                        <a:t>Yr</a:t>
                      </a:r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 32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$ 1,691,829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$ 1,691,829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095">
                <a:tc rowSpan="2">
                  <a:txBody>
                    <a:bodyPr/>
                    <a:lstStyle/>
                    <a:p>
                      <a:pPr marL="45720" algn="l" fontAlgn="b">
                        <a:spcBef>
                          <a:spcPts val="0"/>
                        </a:spcBef>
                      </a:pPr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Rehab 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+mn-lt"/>
                        </a:rPr>
                        <a:t>Yr 34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$ 513,616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$ 513,616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280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800">
                <a:tc vMerge="1">
                  <a:txBody>
                    <a:bodyPr/>
                    <a:lstStyle/>
                    <a:p>
                      <a:pPr marL="45720" algn="ctr" fontAlgn="b">
                        <a:spcBef>
                          <a:spcPts val="0"/>
                        </a:spcBef>
                      </a:pP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77" marR="4677" marT="467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800">
                <a:tc gridSpan="2">
                  <a:txBody>
                    <a:bodyPr/>
                    <a:lstStyle/>
                    <a:p>
                      <a:pPr marL="45720" algn="ctr" fontAlgn="b">
                        <a:spcBef>
                          <a:spcPts val="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Total Rehab </a:t>
                      </a:r>
                      <a:r>
                        <a:rPr lang="en-US" sz="1200" b="1" u="none" strike="noStrike" dirty="0" err="1">
                          <a:effectLst/>
                          <a:latin typeface="+mn-lt"/>
                        </a:rPr>
                        <a:t>NPV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677" marR="4677" marT="467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$ 3,007,871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$ 2,284,124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$ 3,007,871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$ 2,284,124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505">
                <a:tc gridSpan="2">
                  <a:txBody>
                    <a:bodyPr/>
                    <a:lstStyle/>
                    <a:p>
                      <a:pPr marL="45720" algn="ctr" fontAlgn="b">
                        <a:spcBef>
                          <a:spcPts val="0"/>
                        </a:spcBef>
                      </a:pP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Total LCCA </a:t>
                      </a:r>
                      <a:r>
                        <a:rPr lang="en-US" sz="1400" b="1" u="none" strike="noStrike" dirty="0" err="1">
                          <a:effectLst/>
                          <a:latin typeface="+mn-lt"/>
                        </a:rPr>
                        <a:t>NPV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677" marR="4677" marT="467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</a:t>
                      </a:r>
                      <a:r>
                        <a:rPr lang="en-US" sz="1400" b="1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10,75,710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$ 11,549,504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$ 10,050,394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$ 10,733,017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505">
                <a:tc gridSpan="2">
                  <a:txBody>
                    <a:bodyPr/>
                    <a:lstStyle/>
                    <a:p>
                      <a:pPr marL="45720" algn="ctr" fontAlgn="b"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1440"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∆ = 7.9%</a:t>
                      </a:r>
                    </a:p>
                  </a:txBody>
                  <a:tcPr marL="4157" marR="4157" marT="4157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91440"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77" marR="4677" marT="467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91440"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∆ = 6.8%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91440"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77" marR="4677" marT="4677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916">
                <a:tc gridSpan="4">
                  <a:txBody>
                    <a:bodyPr/>
                    <a:lstStyle/>
                    <a:p>
                      <a:pPr marL="45720"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% Reduction in </a:t>
                      </a:r>
                      <a:r>
                        <a:rPr lang="en-US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LCC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677" marR="4677" marT="46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677" marR="4677" marT="46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677" marR="4677" marT="46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6.1%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7.1%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157" marR="4157" marT="415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9230" y="5490454"/>
            <a:ext cx="7022693" cy="53001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b">
            <a:spAutoFit/>
          </a:bodyPr>
          <a:lstStyle>
            <a:defPPr>
              <a:defRPr lang="en-US"/>
            </a:defPPr>
            <a:lvl1pPr algn="ctr" eaLnBrk="0" hangingPunct="0">
              <a:buClrTx/>
              <a:buFontTx/>
              <a:buNone/>
              <a:defRPr sz="1400" b="1"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latin typeface="Times New Roman" pitchFamily="18" charset="0"/>
                <a:cs typeface="Arial" charset="0"/>
              </a:defRPr>
            </a:lvl9pPr>
          </a:lstStyle>
          <a:p>
            <a:r>
              <a:rPr lang="en-GB" sz="1422" dirty="0"/>
              <a:t>For the same reduction in Life Cycle Costs, 1</a:t>
            </a:r>
            <a:r>
              <a:rPr lang="en-GB" sz="1422" baseline="30000" dirty="0"/>
              <a:t>st</a:t>
            </a:r>
            <a:r>
              <a:rPr lang="en-GB" sz="1422" dirty="0"/>
              <a:t> Rehabiltation for Asphalt needs </a:t>
            </a:r>
            <a:br>
              <a:rPr lang="en-GB" sz="1422" dirty="0"/>
            </a:br>
            <a:r>
              <a:rPr lang="en-GB" sz="1422" dirty="0"/>
              <a:t>to occur in Year 32 and 1</a:t>
            </a:r>
            <a:r>
              <a:rPr lang="en-GB" sz="1422" baseline="30000" dirty="0"/>
              <a:t>st</a:t>
            </a:r>
            <a:r>
              <a:rPr lang="en-GB" sz="1422" dirty="0"/>
              <a:t> Rehabiltation for Concrete needs to occur in Year 54</a:t>
            </a:r>
            <a:endParaRPr lang="en-US" sz="1422" dirty="0"/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8135337" y="486600"/>
            <a:ext cx="912430" cy="25654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MX" sz="1067" dirty="0">
                <a:latin typeface="Arial" charset="0"/>
              </a:rPr>
              <a:t>Short Term</a:t>
            </a:r>
            <a:endParaRPr lang="en-US" sz="1067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6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zoom/>
      </p:transition>
    </mc:Choice>
    <mc:Fallback xmlns="">
      <p:transition>
        <p:zo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53" y="75443"/>
            <a:ext cx="8562622" cy="639534"/>
          </a:xfrm>
        </p:spPr>
        <p:txBody>
          <a:bodyPr/>
          <a:lstStyle/>
          <a:p>
            <a:pPr algn="l"/>
            <a:r>
              <a:rPr lang="en-US" sz="3556" b="1" dirty="0">
                <a:latin typeface="Calibri" pitchFamily="34" charset="0"/>
                <a:cs typeface="Calibri" pitchFamily="34" charset="0"/>
              </a:rPr>
              <a:t>The Role of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>
              <a:spcBef>
                <a:spcPts val="533"/>
              </a:spcBef>
              <a:buClr>
                <a:schemeClr val="tx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A competitive two-pavement system:</a:t>
            </a:r>
          </a:p>
          <a:p>
            <a:pPr lvl="1">
              <a:spcBef>
                <a:spcPts val="533"/>
              </a:spcBef>
              <a:buClr>
                <a:schemeClr val="tx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Lowers prices</a:t>
            </a:r>
          </a:p>
          <a:p>
            <a:pPr lvl="1">
              <a:spcBef>
                <a:spcPts val="533"/>
              </a:spcBef>
              <a:buClr>
                <a:schemeClr val="tx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Spurs innovation</a:t>
            </a:r>
          </a:p>
          <a:p>
            <a:pPr lvl="1">
              <a:spcBef>
                <a:spcPts val="533"/>
              </a:spcBef>
              <a:buClr>
                <a:schemeClr val="tx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Improves quality</a:t>
            </a:r>
          </a:p>
          <a:p>
            <a:pPr>
              <a:spcBef>
                <a:spcPts val="533"/>
              </a:spcBef>
              <a:buClr>
                <a:schemeClr val="tx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Allows agencies to build more pavements for same investment! </a:t>
            </a:r>
            <a:r>
              <a:rPr lang="en-US" dirty="0">
                <a:latin typeface="Calibri" pitchFamily="34" charset="0"/>
                <a:cs typeface="Calibri" pitchFamily="34" charset="0"/>
              </a:rPr>
              <a:t>Manage assets  more cost efficiently…</a:t>
            </a:r>
          </a:p>
          <a:p>
            <a:pPr>
              <a:spcBef>
                <a:spcPts val="533"/>
              </a:spcBef>
              <a:buClr>
                <a:schemeClr val="tx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u="sng" dirty="0">
                <a:latin typeface="Calibri" pitchFamily="34" charset="0"/>
                <a:cs typeface="Calibri" pitchFamily="34" charset="0"/>
              </a:rPr>
              <a:t>At least half of US states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can benefit significantly from instilling and enhancing competition – Maryland is likely one…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http://www.esopro.com/wp-content/uploads/2010/09/quality-bullse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5169" y="1676893"/>
            <a:ext cx="2218306" cy="2186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147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70" y="66682"/>
            <a:ext cx="8562622" cy="639534"/>
          </a:xfrm>
        </p:spPr>
        <p:txBody>
          <a:bodyPr/>
          <a:lstStyle/>
          <a:p>
            <a:pPr algn="l"/>
            <a:r>
              <a:rPr lang="en-US" sz="3556" b="1" dirty="0">
                <a:latin typeface="Calibri" pitchFamily="34" charset="0"/>
                <a:cs typeface="Calibri" pitchFamily="34" charset="0"/>
              </a:rPr>
              <a:t>The Role of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88" y="1447800"/>
            <a:ext cx="8464232" cy="4362450"/>
          </a:xfrm>
        </p:spPr>
        <p:txBody>
          <a:bodyPr>
            <a:noAutofit/>
          </a:bodyPr>
          <a:lstStyle/>
          <a:p>
            <a:pPr>
              <a:spcBef>
                <a:spcPts val="533"/>
              </a:spcBef>
              <a:buClr>
                <a:schemeClr val="tx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Competition represents a significant opportunity for agencies looking to </a:t>
            </a:r>
            <a:r>
              <a:rPr lang="en-US" u="sng" dirty="0">
                <a:latin typeface="Calibri" pitchFamily="34" charset="0"/>
                <a:cs typeface="Calibri" pitchFamily="34" charset="0"/>
              </a:rPr>
              <a:t>extend the purchasing power </a:t>
            </a:r>
            <a:r>
              <a:rPr lang="en-US" dirty="0">
                <a:latin typeface="Calibri" pitchFamily="34" charset="0"/>
                <a:cs typeface="Calibri" pitchFamily="34" charset="0"/>
              </a:rPr>
              <a:t>of the highway dollar     </a:t>
            </a:r>
          </a:p>
          <a:p>
            <a:pPr>
              <a:spcBef>
                <a:spcPts val="533"/>
              </a:spcBef>
              <a:buClr>
                <a:schemeClr val="tx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Competition can be a </a:t>
            </a:r>
            <a:r>
              <a:rPr lang="en-US" u="sng" dirty="0">
                <a:latin typeface="Calibri" pitchFamily="34" charset="0"/>
                <a:cs typeface="Calibri" pitchFamily="34" charset="0"/>
              </a:rPr>
              <a:t>solution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for an agency</a:t>
            </a:r>
          </a:p>
          <a:p>
            <a:pPr lvl="1">
              <a:spcBef>
                <a:spcPts val="533"/>
              </a:spcBef>
              <a:buClr>
                <a:schemeClr val="tx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Improve cost efficiency of program</a:t>
            </a:r>
          </a:p>
          <a:p>
            <a:pPr lvl="1">
              <a:spcBef>
                <a:spcPts val="533"/>
              </a:spcBef>
              <a:buClr>
                <a:schemeClr val="tx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Improve quality</a:t>
            </a:r>
          </a:p>
          <a:p>
            <a:pPr lvl="1">
              <a:spcBef>
                <a:spcPts val="533"/>
              </a:spcBef>
              <a:buClr>
                <a:schemeClr val="tx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Increase confidence in administration of program</a:t>
            </a:r>
          </a:p>
          <a:p>
            <a:pPr lvl="1">
              <a:spcBef>
                <a:spcPts val="533"/>
              </a:spcBef>
              <a:buClr>
                <a:schemeClr val="tx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Support increasing revenues…</a:t>
            </a:r>
          </a:p>
          <a:p>
            <a:pPr>
              <a:spcBef>
                <a:spcPts val="533"/>
              </a:spcBef>
              <a:buClr>
                <a:schemeClr val="tx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Its about enhanced stewardship… and getting more for the pavement investment.</a:t>
            </a:r>
          </a:p>
          <a:p>
            <a:pPr>
              <a:spcBef>
                <a:spcPts val="533"/>
              </a:spcBef>
              <a:buClr>
                <a:schemeClr val="tx2"/>
              </a:buClr>
              <a:buSzPct val="160000"/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3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Paving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i="1" dirty="0"/>
              <a:t>“It is imperative that all possible and proper measures be taken to ensure the tax payers of this country that they are receiving full value of every highway dollar spent “ </a:t>
            </a:r>
          </a:p>
          <a:p>
            <a:pPr marL="0" indent="0" algn="r">
              <a:buNone/>
            </a:pPr>
            <a:r>
              <a:rPr lang="en-US" b="1" i="1" dirty="0"/>
              <a:t>AASHO 1960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7139" y="5357446"/>
            <a:ext cx="6601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latin typeface="+mn-lt"/>
              </a:rPr>
              <a:t>In other words:  Good Stewardship!</a:t>
            </a:r>
          </a:p>
        </p:txBody>
      </p:sp>
    </p:spTree>
    <p:extLst>
      <p:ext uri="{BB962C8B-B14F-4D97-AF65-F5344CB8AC3E}">
        <p14:creationId xmlns:p14="http://schemas.microsoft.com/office/powerpoint/2010/main" val="374004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824" y="1269402"/>
            <a:ext cx="2639176" cy="2239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258188"/>
            <a:ext cx="8162925" cy="584775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Established </a:t>
            </a:r>
            <a:r>
              <a:rPr lang="en-US" b="1" i="1" dirty="0">
                <a:latin typeface="Calibri" panose="020F0502020204030204" pitchFamily="34" charset="0"/>
              </a:rPr>
              <a:t>Alliance for Pavement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89" y="1461654"/>
            <a:ext cx="6167147" cy="5299363"/>
          </a:xfrm>
        </p:spPr>
        <p:txBody>
          <a:bodyPr/>
          <a:lstStyle/>
          <a:p>
            <a:r>
              <a:rPr lang="en-US" dirty="0"/>
              <a:t>Currently working with NRMCA and PCA (and others…)</a:t>
            </a:r>
          </a:p>
          <a:p>
            <a:pPr lvl="1"/>
            <a:r>
              <a:rPr lang="en-US" dirty="0"/>
              <a:t>Website launched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competitionpaves.org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Extending the Purchasing Power of the Highway Dollar using </a:t>
            </a:r>
            <a:r>
              <a:rPr lang="en-US" b="1" dirty="0"/>
              <a:t>Competition Between Industries </a:t>
            </a:r>
            <a:r>
              <a:rPr lang="en-US" dirty="0"/>
              <a:t>is central theme</a:t>
            </a:r>
          </a:p>
          <a:p>
            <a:pPr lvl="1"/>
            <a:r>
              <a:rPr lang="en-US" dirty="0"/>
              <a:t>Rollout at AASHTO 100</a:t>
            </a:r>
            <a:r>
              <a:rPr lang="en-US" baseline="30000" dirty="0"/>
              <a:t>th</a:t>
            </a:r>
            <a:r>
              <a:rPr lang="en-US" dirty="0"/>
              <a:t> meeting </a:t>
            </a:r>
          </a:p>
          <a:p>
            <a:pPr lvl="1"/>
            <a:r>
              <a:rPr lang="en-US" dirty="0"/>
              <a:t>Engaged MIT CSH</a:t>
            </a:r>
          </a:p>
          <a:p>
            <a:pPr lvl="1"/>
            <a:r>
              <a:rPr lang="en-US" dirty="0"/>
              <a:t>NACE, APWA, media… others?</a:t>
            </a:r>
          </a:p>
          <a:p>
            <a:r>
              <a:rPr lang="en-US" dirty="0"/>
              <a:t>Exciting effort - Stay tuned!</a:t>
            </a:r>
          </a:p>
          <a:p>
            <a:pPr lvl="1"/>
            <a:endParaRPr lang="en-US" dirty="0"/>
          </a:p>
        </p:txBody>
      </p:sp>
      <p:pic>
        <p:nvPicPr>
          <p:cNvPr id="1028" name="Picture 4" descr="https://cshub.mit.edu/sites/default/files/CSHub-logo_2014_A-we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6067" y="4215866"/>
            <a:ext cx="2952855" cy="188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06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963312" y="839425"/>
            <a:ext cx="7925226" cy="10425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4400" dirty="0">
                <a:latin typeface="Arial Black" pitchFamily="34" charset="0"/>
              </a:rPr>
              <a:t>Thank You!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44738" y="3399979"/>
            <a:ext cx="7543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3366"/>
                </a:solidFill>
                <a:latin typeface="+mj-lt"/>
              </a:rPr>
              <a:t>www.acpa.org </a:t>
            </a:r>
            <a:br>
              <a:rPr lang="en-US" sz="1800" dirty="0">
                <a:solidFill>
                  <a:srgbClr val="003366"/>
                </a:solidFill>
                <a:latin typeface="+mj-lt"/>
              </a:rPr>
            </a:br>
            <a:br>
              <a:rPr lang="en-US" sz="1800" dirty="0">
                <a:solidFill>
                  <a:srgbClr val="003366"/>
                </a:solidFill>
                <a:latin typeface="+mj-lt"/>
              </a:rPr>
            </a:br>
            <a:r>
              <a:rPr lang="en-US" sz="1800" dirty="0">
                <a:solidFill>
                  <a:srgbClr val="003366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rgbClr val="003366"/>
                </a:solidFill>
                <a:latin typeface="+mj-lt"/>
              </a:rPr>
              <a:t>apps.acpa.org |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ACPA Application Library</a:t>
            </a:r>
            <a:br>
              <a:rPr lang="en-US" sz="1800" b="1" dirty="0">
                <a:solidFill>
                  <a:srgbClr val="003366"/>
                </a:solidFill>
                <a:latin typeface="+mj-lt"/>
              </a:rPr>
            </a:br>
            <a:r>
              <a:rPr lang="en-US" sz="1800" b="1" dirty="0">
                <a:solidFill>
                  <a:srgbClr val="003366"/>
                </a:solidFill>
                <a:latin typeface="+mj-lt"/>
              </a:rPr>
              <a:t>local.acpa.org |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ACPA-affiliated Chapter/States </a:t>
            </a:r>
            <a:b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dirty="0">
                <a:solidFill>
                  <a:srgbClr val="003366"/>
                </a:solidFill>
                <a:latin typeface="+mj-lt"/>
              </a:rPr>
              <a:t>resources.acpa.org |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Resource Center </a:t>
            </a:r>
            <a:br>
              <a:rPr lang="en-US" sz="1800" b="1" dirty="0">
                <a:solidFill>
                  <a:srgbClr val="003366"/>
                </a:solidFill>
                <a:latin typeface="+mj-lt"/>
              </a:rPr>
            </a:br>
            <a:r>
              <a:rPr lang="en-US" sz="1800" dirty="0">
                <a:solidFill>
                  <a:srgbClr val="003366"/>
                </a:solidFill>
                <a:latin typeface="+mj-lt"/>
              </a:rPr>
              <a:t>wikipave.org |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ACPA’s paving wiki</a:t>
            </a:r>
          </a:p>
          <a:p>
            <a:endParaRPr lang="en-US" sz="1600" dirty="0">
              <a:solidFill>
                <a:srgbClr val="003366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541" y="1623356"/>
            <a:ext cx="3416194" cy="1767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7173" y="5504778"/>
            <a:ext cx="573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tx2"/>
                </a:solidFill>
              </a:rPr>
              <a:t>Thank you to MIT and FHWA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27" y="591670"/>
            <a:ext cx="2830770" cy="60019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1267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2" y="132585"/>
            <a:ext cx="8895735" cy="65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4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Miles of Public Road?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Vehicle Miles?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371" y="1492689"/>
            <a:ext cx="2761277" cy="2142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862" y="3634753"/>
            <a:ext cx="4664791" cy="30807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58271" y="4574224"/>
            <a:ext cx="4265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/>
              <a:t>How far is 57B miles?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- Transportation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24182" y="1072632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Source: USDOT BTS</a:t>
            </a:r>
          </a:p>
        </p:txBody>
      </p:sp>
    </p:spTree>
    <p:extLst>
      <p:ext uri="{BB962C8B-B14F-4D97-AF65-F5344CB8AC3E}">
        <p14:creationId xmlns:p14="http://schemas.microsoft.com/office/powerpoint/2010/main" val="8608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- Transportation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48" y="1188688"/>
            <a:ext cx="7764905" cy="5564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849" y="2867044"/>
            <a:ext cx="6923151" cy="15202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24182" y="1072632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Source: USDOT BTS</a:t>
            </a:r>
          </a:p>
        </p:txBody>
      </p:sp>
    </p:spTree>
    <p:extLst>
      <p:ext uri="{BB962C8B-B14F-4D97-AF65-F5344CB8AC3E}">
        <p14:creationId xmlns:p14="http://schemas.microsoft.com/office/powerpoint/2010/main" val="1932417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- Transportation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1212" y="1515084"/>
            <a:ext cx="4127396" cy="5342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7" b="6692"/>
          <a:stretch/>
        </p:blipFill>
        <p:spPr>
          <a:xfrm>
            <a:off x="5625296" y="1515084"/>
            <a:ext cx="3402957" cy="5339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24182" y="1072632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Source: USDOT BTS</a:t>
            </a:r>
          </a:p>
        </p:txBody>
      </p:sp>
    </p:spTree>
    <p:extLst>
      <p:ext uri="{BB962C8B-B14F-4D97-AF65-F5344CB8AC3E}">
        <p14:creationId xmlns:p14="http://schemas.microsoft.com/office/powerpoint/2010/main" val="43088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46" y="280137"/>
            <a:ext cx="8562622" cy="1138773"/>
          </a:xfrm>
        </p:spPr>
        <p:txBody>
          <a:bodyPr/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Stewardship and Asset Management:</a:t>
            </a:r>
            <a:br>
              <a:rPr lang="en-US" b="1" dirty="0">
                <a:latin typeface="Calibri" pitchFamily="34" charset="0"/>
                <a:cs typeface="Calibri" pitchFamily="34" charset="0"/>
              </a:rPr>
            </a:br>
            <a:r>
              <a:rPr lang="en-US" sz="3600" b="1" i="1" dirty="0">
                <a:latin typeface="Calibri" pitchFamily="34" charset="0"/>
                <a:cs typeface="Calibri" pitchFamily="34" charset="0"/>
              </a:rPr>
              <a:t>The Role of Competition…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561" y="1567610"/>
            <a:ext cx="7822878" cy="4193110"/>
          </a:xfrm>
        </p:spPr>
        <p:txBody>
          <a:bodyPr>
            <a:noAutofit/>
          </a:bodyPr>
          <a:lstStyle/>
          <a:p>
            <a:pPr marL="0" indent="0">
              <a:spcBef>
                <a:spcPts val="533"/>
              </a:spcBef>
              <a:buClr>
                <a:schemeClr val="tx2"/>
              </a:buClr>
              <a:buSzPct val="150000"/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Probably the single-most overlooked aspect of getting the most from our pavement investment!</a:t>
            </a:r>
          </a:p>
          <a:p>
            <a:pPr>
              <a:spcBef>
                <a:spcPts val="533"/>
              </a:spcBef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All about </a:t>
            </a:r>
            <a:r>
              <a:rPr lang="en-US" u="sng" dirty="0">
                <a:latin typeface="Calibri" pitchFamily="34" charset="0"/>
                <a:cs typeface="Calibri" pitchFamily="34" charset="0"/>
              </a:rPr>
              <a:t>extending the purchasing power </a:t>
            </a:r>
            <a:r>
              <a:rPr lang="en-US" dirty="0">
                <a:latin typeface="Calibri" pitchFamily="34" charset="0"/>
                <a:cs typeface="Calibri" pitchFamily="34" charset="0"/>
              </a:rPr>
              <a:t>of the highway dollar</a:t>
            </a:r>
          </a:p>
          <a:p>
            <a:pPr>
              <a:spcBef>
                <a:spcPts val="533"/>
              </a:spcBef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This provides VALUE to the agency/owner</a:t>
            </a:r>
          </a:p>
          <a:p>
            <a:pPr>
              <a:spcBef>
                <a:spcPts val="533"/>
              </a:spcBef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u="sng" dirty="0">
                <a:latin typeface="Calibri" pitchFamily="34" charset="0"/>
                <a:cs typeface="Calibri" pitchFamily="34" charset="0"/>
              </a:rPr>
              <a:t>Agencies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benefit from presence of </a:t>
            </a:r>
            <a:r>
              <a:rPr lang="en-US" u="sng" dirty="0">
                <a:latin typeface="Calibri" pitchFamily="34" charset="0"/>
                <a:cs typeface="Calibri" pitchFamily="34" charset="0"/>
              </a:rPr>
              <a:t>both</a:t>
            </a:r>
            <a:r>
              <a:rPr lang="en-US" dirty="0">
                <a:latin typeface="Calibri" pitchFamily="34" charset="0"/>
                <a:cs typeface="Calibri" pitchFamily="34" charset="0"/>
              </a:rPr>
              <a:t> pavement types!</a:t>
            </a:r>
          </a:p>
          <a:p>
            <a:pPr>
              <a:spcBef>
                <a:spcPts val="533"/>
              </a:spcBef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0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153" y="72349"/>
            <a:ext cx="8562622" cy="639534"/>
          </a:xfrm>
        </p:spPr>
        <p:txBody>
          <a:bodyPr/>
          <a:lstStyle/>
          <a:p>
            <a:pPr algn="l"/>
            <a:r>
              <a:rPr lang="en-US" sz="3556" b="1" dirty="0">
                <a:latin typeface="Calibri" pitchFamily="34" charset="0"/>
                <a:cs typeface="Calibri" pitchFamily="34" charset="0"/>
              </a:rPr>
              <a:t>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84767"/>
            <a:ext cx="7765345" cy="4825147"/>
          </a:xfrm>
        </p:spPr>
        <p:txBody>
          <a:bodyPr/>
          <a:lstStyle/>
          <a:p>
            <a:pPr>
              <a:spcBef>
                <a:spcPts val="533"/>
              </a:spcBef>
            </a:pPr>
            <a:r>
              <a:rPr lang="en-US" sz="2489" b="1" dirty="0">
                <a:latin typeface="Calibri" pitchFamily="34" charset="0"/>
                <a:cs typeface="Calibri" pitchFamily="34" charset="0"/>
              </a:rPr>
              <a:t>Over $90 billion spent on highways in U.S. every year – nearly a TRILLION dollars every decade</a:t>
            </a:r>
          </a:p>
          <a:p>
            <a:pPr>
              <a:spcBef>
                <a:spcPts val="533"/>
              </a:spcBef>
            </a:pPr>
            <a:r>
              <a:rPr lang="en-US" sz="2489" dirty="0">
                <a:latin typeface="Calibri" pitchFamily="34" charset="0"/>
                <a:cs typeface="Calibri" pitchFamily="34" charset="0"/>
              </a:rPr>
              <a:t>Agencies under enormous pressure to demonstrate good stewardship</a:t>
            </a:r>
          </a:p>
          <a:p>
            <a:pPr lvl="1">
              <a:spcBef>
                <a:spcPts val="533"/>
              </a:spcBef>
            </a:pPr>
            <a:r>
              <a:rPr lang="en-US" sz="2489" dirty="0">
                <a:latin typeface="Calibri" pitchFamily="34" charset="0"/>
                <a:cs typeface="Calibri" pitchFamily="34" charset="0"/>
              </a:rPr>
              <a:t>Magnitude of investment</a:t>
            </a:r>
          </a:p>
          <a:p>
            <a:pPr lvl="1">
              <a:spcBef>
                <a:spcPts val="533"/>
              </a:spcBef>
            </a:pPr>
            <a:r>
              <a:rPr lang="en-US" sz="2489" dirty="0">
                <a:latin typeface="Calibri" pitchFamily="34" charset="0"/>
                <a:cs typeface="Calibri" pitchFamily="34" charset="0"/>
              </a:rPr>
              <a:t>Growing needs </a:t>
            </a:r>
          </a:p>
          <a:p>
            <a:pPr lvl="1">
              <a:spcBef>
                <a:spcPts val="533"/>
              </a:spcBef>
            </a:pPr>
            <a:r>
              <a:rPr lang="en-US" sz="2489" dirty="0">
                <a:latin typeface="Calibri" pitchFamily="34" charset="0"/>
                <a:cs typeface="Calibri" pitchFamily="34" charset="0"/>
              </a:rPr>
              <a:t>Aging infrastructure</a:t>
            </a:r>
          </a:p>
          <a:p>
            <a:pPr lvl="1">
              <a:spcBef>
                <a:spcPts val="533"/>
              </a:spcBef>
            </a:pPr>
            <a:r>
              <a:rPr lang="en-US" sz="2489" dirty="0">
                <a:latin typeface="Calibri" pitchFamily="34" charset="0"/>
                <a:cs typeface="Calibri" pitchFamily="34" charset="0"/>
              </a:rPr>
              <a:t>MAP-21 </a:t>
            </a:r>
            <a:r>
              <a:rPr lang="en-US" sz="2489" dirty="0" err="1">
                <a:latin typeface="Calibri" pitchFamily="34" charset="0"/>
                <a:cs typeface="Calibri" pitchFamily="34" charset="0"/>
              </a:rPr>
              <a:t>perf</a:t>
            </a:r>
            <a:r>
              <a:rPr lang="en-US" sz="2489" dirty="0">
                <a:latin typeface="Calibri" pitchFamily="34" charset="0"/>
                <a:cs typeface="Calibri" pitchFamily="34" charset="0"/>
              </a:rPr>
              <a:t>. measures</a:t>
            </a:r>
          </a:p>
          <a:p>
            <a:pPr lvl="1">
              <a:spcBef>
                <a:spcPts val="533"/>
              </a:spcBef>
            </a:pPr>
            <a:r>
              <a:rPr lang="en-US" sz="2489" dirty="0">
                <a:latin typeface="Calibri" pitchFamily="34" charset="0"/>
                <a:cs typeface="Calibri" pitchFamily="34" charset="0"/>
              </a:rPr>
              <a:t>Additional revenues….?</a:t>
            </a:r>
          </a:p>
          <a:p>
            <a:pPr>
              <a:spcBef>
                <a:spcPts val="533"/>
              </a:spcBef>
            </a:pPr>
            <a:r>
              <a:rPr lang="en-US" sz="2489" dirty="0">
                <a:latin typeface="Calibri" pitchFamily="34" charset="0"/>
                <a:cs typeface="Calibri" pitchFamily="34" charset="0"/>
              </a:rPr>
              <a:t>However, this is nothing new… </a:t>
            </a:r>
          </a:p>
          <a:p>
            <a:endParaRPr lang="en-US" sz="2844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980" y="2960105"/>
            <a:ext cx="2929519" cy="292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8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13103" y="84969"/>
            <a:ext cx="8562622" cy="639534"/>
          </a:xfrm>
        </p:spPr>
        <p:txBody>
          <a:bodyPr/>
          <a:lstStyle/>
          <a:p>
            <a:pPr algn="l" eaLnBrk="1" hangingPunct="1"/>
            <a:r>
              <a:rPr lang="en-US" sz="3556" b="1" dirty="0">
                <a:latin typeface="Calibri" pitchFamily="34" charset="0"/>
                <a:cs typeface="Calibri" pitchFamily="34" charset="0"/>
              </a:rPr>
              <a:t>The Role of Competition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801688" y="1447800"/>
            <a:ext cx="6378631" cy="4362450"/>
          </a:xfrm>
        </p:spPr>
        <p:txBody>
          <a:bodyPr>
            <a:noAutofit/>
          </a:bodyPr>
          <a:lstStyle/>
          <a:p>
            <a:pPr eaLnBrk="1" hangingPunct="1"/>
            <a:r>
              <a:rPr lang="en-US" sz="3000" dirty="0">
                <a:latin typeface="Calibri" pitchFamily="34" charset="0"/>
                <a:cs typeface="Calibri" pitchFamily="34" charset="0"/>
              </a:rPr>
              <a:t>Early years of US Federal Aid Program</a:t>
            </a:r>
          </a:p>
          <a:p>
            <a:pPr lvl="1" eaLnBrk="1" hangingPunct="1"/>
            <a:r>
              <a:rPr lang="en-US" sz="3000" dirty="0">
                <a:latin typeface="Calibri" pitchFamily="34" charset="0"/>
                <a:cs typeface="Calibri" pitchFamily="34" charset="0"/>
              </a:rPr>
              <a:t>Public instances of fraud, abuse, collusion…</a:t>
            </a:r>
          </a:p>
          <a:p>
            <a:pPr lvl="1" eaLnBrk="1" hangingPunct="1"/>
            <a:r>
              <a:rPr lang="en-US" sz="3000" dirty="0">
                <a:latin typeface="Calibri" pitchFamily="34" charset="0"/>
                <a:cs typeface="Calibri" pitchFamily="34" charset="0"/>
              </a:rPr>
              <a:t>Congress and public lost confidence in administration of program (largest ever - $27B)</a:t>
            </a:r>
          </a:p>
          <a:p>
            <a:pPr lvl="1" eaLnBrk="1" hangingPunct="1"/>
            <a:r>
              <a:rPr lang="en-US" sz="3000" dirty="0">
                <a:latin typeface="Calibri" pitchFamily="34" charset="0"/>
                <a:cs typeface="Calibri" pitchFamily="34" charset="0"/>
              </a:rPr>
              <a:t>Investigations (FBI, GAO, </a:t>
            </a:r>
            <a:r>
              <a:rPr lang="en-US" sz="3000" dirty="0" err="1">
                <a:latin typeface="Calibri" pitchFamily="34" charset="0"/>
                <a:cs typeface="Calibri" pitchFamily="34" charset="0"/>
              </a:rPr>
              <a:t>Blatnik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 eaLnBrk="1" hangingPunct="1"/>
            <a:r>
              <a:rPr lang="en-US" sz="3000" dirty="0">
                <a:latin typeface="Calibri" pitchFamily="34" charset="0"/>
                <a:cs typeface="Calibri" pitchFamily="34" charset="0"/>
              </a:rPr>
              <a:t>BPR </a:t>
            </a:r>
            <a:r>
              <a:rPr lang="en-US" sz="3000" dirty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AASHO compelled to develop guidelines to restore confidence in program</a:t>
            </a:r>
          </a:p>
        </p:txBody>
      </p:sp>
      <p:pic>
        <p:nvPicPr>
          <p:cNvPr id="1026" name="Picture 2" descr="http://bioguide.congress.gov/bioguide/photo/b/b0005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95" y="2642402"/>
            <a:ext cx="1994012" cy="2495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230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Arial Black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Files\PowerPoint\Templates\Presentation Designs\Bold Stripes.pot</Template>
  <TotalTime>16780</TotalTime>
  <Words>1613</Words>
  <Application>Microsoft Office PowerPoint</Application>
  <PresentationFormat>Letter Paper (8.5x11 in)</PresentationFormat>
  <Paragraphs>272</Paragraphs>
  <Slides>26</Slides>
  <Notes>20</Notes>
  <HiddenSlides>6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ＭＳ Ｐゴシック</vt:lpstr>
      <vt:lpstr>Arial</vt:lpstr>
      <vt:lpstr>Arial Black</vt:lpstr>
      <vt:lpstr>Arial Narrow</vt:lpstr>
      <vt:lpstr>Bradley Hand ITC</vt:lpstr>
      <vt:lpstr>Calibri</vt:lpstr>
      <vt:lpstr>Impact</vt:lpstr>
      <vt:lpstr>Times New Roman</vt:lpstr>
      <vt:lpstr>Verdana</vt:lpstr>
      <vt:lpstr>Wingdings</vt:lpstr>
      <vt:lpstr>1_Bold Stripes</vt:lpstr>
      <vt:lpstr> It’s Competition!   16th Annual Concrete Conference for the Maryland Transportation Industry Timonium,  MD March 15th, 2016</vt:lpstr>
      <vt:lpstr>Maryland Road Test ONE-MD</vt:lpstr>
      <vt:lpstr>PowerPoint Presentation</vt:lpstr>
      <vt:lpstr>Maryland - Transportation</vt:lpstr>
      <vt:lpstr>Maryland - Transportation</vt:lpstr>
      <vt:lpstr>Maryland - Transportation</vt:lpstr>
      <vt:lpstr>Stewardship and Asset Management: The Role of Competition…</vt:lpstr>
      <vt:lpstr>Context</vt:lpstr>
      <vt:lpstr>The Role of Competition</vt:lpstr>
      <vt:lpstr>The Role of Competition</vt:lpstr>
      <vt:lpstr>1960 AASHO Guide</vt:lpstr>
      <vt:lpstr>1960 AASHO Guide</vt:lpstr>
      <vt:lpstr>1960 AASHO Guide</vt:lpstr>
      <vt:lpstr>Competitive Paving Program</vt:lpstr>
      <vt:lpstr>Competitive Paving Program</vt:lpstr>
      <vt:lpstr>The Role of Competiton</vt:lpstr>
      <vt:lpstr>Competitive Paving Program?</vt:lpstr>
      <vt:lpstr>Competitive Paving Program</vt:lpstr>
      <vt:lpstr>COMPETITION BETWEEN PAVEMENT INDUSTRIES ASSURES  THERE IS AN ADDITIONAL LEVEL OF COMPETITION </vt:lpstr>
      <vt:lpstr>COMPETITION HAS BEEN SHOWN TO LOWER COSTS 29 states have used Alternate Design Alternate Bid at least once</vt:lpstr>
      <vt:lpstr>LOWERING INITIAL COSTS HAS AN IMMEDIATE IMPACT  ON LOWERING THE LIFE CYCLE COSTS OF A PAVEMENT Initial costs Accounts for ~75-95% of LCC for Concrete &amp; ~55-75% for Asphalt</vt:lpstr>
      <vt:lpstr>The Role of Competition</vt:lpstr>
      <vt:lpstr>The Role of Competition</vt:lpstr>
      <vt:lpstr>Competitive Paving Program</vt:lpstr>
      <vt:lpstr>Established Alliance for Pavement Competition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Competition as an Opportunity</dc:title>
  <dc:creator>Wathne</dc:creator>
  <cp:lastModifiedBy>Wathne, Leif</cp:lastModifiedBy>
  <cp:revision>816</cp:revision>
  <cp:lastPrinted>2015-03-04T18:04:41Z</cp:lastPrinted>
  <dcterms:created xsi:type="dcterms:W3CDTF">2001-02-12T04:06:36Z</dcterms:created>
  <dcterms:modified xsi:type="dcterms:W3CDTF">2016-03-15T11:48:42Z</dcterms:modified>
</cp:coreProperties>
</file>