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3" r:id="rId7"/>
    <p:sldId id="262" r:id="rId8"/>
    <p:sldId id="260" r:id="rId9"/>
    <p:sldId id="265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AFFA-C934-4229-8861-930D61626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9E363-07BA-4389-B7FD-E0D861270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CAA06-C33C-422A-88AB-72EA1DF09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D96A5-C9CC-4015-A64E-0A708591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40A59-824C-46D1-B759-C5853228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8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CFE4-B93D-4B4A-B85E-B12EEACB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8AC7D-38F4-48A2-B8A9-6B766B18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C09EA-3E7A-4418-A22F-F533384B6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50332-7180-4F26-ABCA-6A3628A86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08332-4F2A-4477-A28A-4F6AB30F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1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C20A6-ED6C-4C0D-B79E-9AF5F70CD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A535C-693A-40B2-9D72-CF9C7DC15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7CD1B-3973-4EDE-A59F-FD2A1C2A3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D626-79F3-47B5-937D-4923D1F6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ACEBF-EFAF-4A2C-BE8C-1BEBFE8AB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CCB7-B349-4351-A50B-947CAAD27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1010D-0207-4E47-A272-6347ABFB2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FB344-4477-450B-BEC1-06132784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66D38-1652-40F6-97E8-85DCDDC4C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D2285-1C00-4DE2-AA50-F046FDD1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2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FED83-FA34-412F-BE7E-17F16DEC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65118-6EF5-4054-AF4C-156F1CB4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864CA-0674-4C74-91DC-5F0A28CEA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072F2-6ABA-4479-8FC7-7AAEFEE2E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36CFF-AB0A-4375-BA63-C45143D7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0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8888-CAB9-449C-9596-DE68C8FF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7C711-B48B-4613-8463-ABC9CAA52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F3CB5-54D5-4FCA-80EA-968C974E9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29D71-8BFB-4A4F-8B4C-88B32870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CEC39-E548-478B-A5DC-63458726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10B17-A261-4648-BE98-C2FAA96C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3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8805C-FC30-447C-968F-D9216BBA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ADABF-0458-4B23-976B-8B0770996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EAE20-606E-4C23-B8FE-EDE059BA3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3C59AD-2FBE-473E-A90F-6BA041B8D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6F5DF1-D8B1-4FDD-A3AF-4FFE5987B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84E04-DC12-4DDF-BA50-3CAB9AE12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2281C-1B10-4462-87A4-1206EE2F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B97D23-E2FE-4AE2-8139-837A7FBB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1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16A0F-8E2A-4150-AD53-FF0A9C3A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7435B-3026-4EC1-BDFD-ED544889C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FBFC9-58F3-4664-9B18-1A0EB011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12E0D-CB2A-4C9F-BD55-40F6FE1A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3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135193-166C-4564-B553-F653413E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70B69-0454-4475-83B1-65DF73C4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EF86D-EE26-43C3-99B5-97B2C28E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2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3FC66-C5B1-4E37-840E-E1260BD0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8E8F-836D-4CDE-AD97-E1E302190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CB7E5-5DD6-4AFF-B0E9-75914F00A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9C24D-8BBF-4FDA-83E8-AB2EE4701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7E7B4-8DF5-4F63-A379-83AF5682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A470D-8C05-4E17-8232-324C09BF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2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9B809-8FC4-4CF9-A2A2-A6DE5D535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66FF5-BB76-4A5E-8814-8FA7241FC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77C1F-4D11-4CA3-BFFC-3B246DDCB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54B7D-3877-4A1B-B1FE-A5735815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95A51-E430-4B5E-ABD3-D88DBF5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D13F3-4974-4F65-8883-FDBFE7DC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C5C98F-0BE4-44E7-98AA-73684DE8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A4FED-26F2-4BB6-A934-2BDC4B459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0CF51-D5F1-4003-AD43-0E5AE0DD1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385-0B84-4E23-B228-81CA3CB34B70}" type="datetimeFigureOut">
              <a:rPr lang="en-US" smtClean="0"/>
              <a:t>03/05/2021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BE2A4-648E-4853-B3B9-E96420A64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0BBB4-89EE-468E-8E54-761ED133F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EB73E-8796-4483-B6C9-CE5F5E4F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3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jpg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jpg"/><Relationship Id="rId7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B633348-EDD6-48AD-9AFE-415699A450D8}"/>
              </a:ext>
            </a:extLst>
          </p:cNvPr>
          <p:cNvSpPr txBox="1">
            <a:spLocks/>
          </p:cNvSpPr>
          <p:nvPr/>
        </p:nvSpPr>
        <p:spPr>
          <a:xfrm>
            <a:off x="1790700" y="2758115"/>
            <a:ext cx="8610600" cy="18394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21st Annual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Maryland Concrete Conference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D0916-4DF9-4EA4-A431-57EABBA1E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774" y="5783304"/>
            <a:ext cx="1300976" cy="7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4C5BE-3C00-43C1-8369-4BA5DD08B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774" y="5783304"/>
            <a:ext cx="1300976" cy="78232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EDDE581-F678-4B5A-AA01-5A58D2014266}"/>
              </a:ext>
            </a:extLst>
          </p:cNvPr>
          <p:cNvSpPr txBox="1">
            <a:spLocks/>
          </p:cNvSpPr>
          <p:nvPr/>
        </p:nvSpPr>
        <p:spPr>
          <a:xfrm>
            <a:off x="1790700" y="3374642"/>
            <a:ext cx="8610600" cy="421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THANK YOU!</a:t>
            </a:r>
            <a:b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99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1DBEDB-3CCF-481E-ABF2-A099418CB9DC}"/>
              </a:ext>
            </a:extLst>
          </p:cNvPr>
          <p:cNvSpPr txBox="1">
            <a:spLocks/>
          </p:cNvSpPr>
          <p:nvPr/>
        </p:nvSpPr>
        <p:spPr>
          <a:xfrm>
            <a:off x="408710" y="648080"/>
            <a:ext cx="8617526" cy="602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COVID-19 AND THE WORKPLACE</a:t>
            </a: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8432C967-23C4-43B5-B59B-3DA642632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6" y="1382188"/>
            <a:ext cx="3917292" cy="507039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A picture containing sky, outdoor, person, transport&#10;&#10;Description automatically generated">
            <a:extLst>
              <a:ext uri="{FF2B5EF4-FFF2-40B4-BE49-F238E27FC236}">
                <a16:creationId xmlns:a16="http://schemas.microsoft.com/office/drawing/2014/main" id="{798F20EB-BBA8-4303-B734-C583FA9E3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1133"/>
          <a:stretch/>
        </p:blipFill>
        <p:spPr>
          <a:xfrm>
            <a:off x="8811276" y="2202484"/>
            <a:ext cx="2972014" cy="29383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E28A912-129E-45FD-AD41-A11CCB996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343" y="2202484"/>
            <a:ext cx="3802582" cy="29383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27094-A6F5-4FC6-B1ED-E123F69B2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9774" y="5783304"/>
            <a:ext cx="1300976" cy="7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65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A2B13-3781-4DE7-BCB4-C35A425A9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774" y="5783304"/>
            <a:ext cx="1300976" cy="78232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E0805D-185E-4F18-AE84-F1F902F6BB1B}"/>
              </a:ext>
            </a:extLst>
          </p:cNvPr>
          <p:cNvSpPr txBox="1">
            <a:spLocks/>
          </p:cNvSpPr>
          <p:nvPr/>
        </p:nvSpPr>
        <p:spPr>
          <a:xfrm>
            <a:off x="524280" y="1099977"/>
            <a:ext cx="7904018" cy="47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entury Gothic" panose="020B0502020202020204" pitchFamily="34" charset="0"/>
              </a:rPr>
              <a:t>Work continues on 342 active construction projects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1207BC-7C0C-414D-8925-49F1CA1E3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045" y="1897455"/>
            <a:ext cx="2950853" cy="221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F9FB45-14D0-429A-85C8-72C9DCCC0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12140"/>
          <a:stretch/>
        </p:blipFill>
        <p:spPr>
          <a:xfrm>
            <a:off x="4571045" y="4370879"/>
            <a:ext cx="2950853" cy="21925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262767-C389-480F-96B1-CAFF57626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" b="5421"/>
          <a:stretch/>
        </p:blipFill>
        <p:spPr>
          <a:xfrm>
            <a:off x="8130511" y="1897455"/>
            <a:ext cx="3336678" cy="22311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10B568-9596-4652-AA43-45E5B4AB5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8" b="5968"/>
          <a:stretch/>
        </p:blipFill>
        <p:spPr>
          <a:xfrm>
            <a:off x="688662" y="1897455"/>
            <a:ext cx="3319710" cy="21925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264DE2-B256-4C1A-ACAB-62ACEC0A75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 b="5969"/>
          <a:stretch/>
        </p:blipFill>
        <p:spPr>
          <a:xfrm>
            <a:off x="688661" y="4370878"/>
            <a:ext cx="3319712" cy="21925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A16E160-AD1C-45AE-A6E0-E57E8A8EAACE}"/>
              </a:ext>
            </a:extLst>
          </p:cNvPr>
          <p:cNvSpPr txBox="1">
            <a:spLocks/>
          </p:cNvSpPr>
          <p:nvPr/>
        </p:nvSpPr>
        <p:spPr>
          <a:xfrm>
            <a:off x="524280" y="595344"/>
            <a:ext cx="8617526" cy="602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COMPLETED 144 PROJECTS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20F001F-EF4A-437E-B2B4-76AC5BD1309D}"/>
              </a:ext>
            </a:extLst>
          </p:cNvPr>
          <p:cNvSpPr txBox="1">
            <a:spLocks/>
          </p:cNvSpPr>
          <p:nvPr/>
        </p:nvSpPr>
        <p:spPr>
          <a:xfrm>
            <a:off x="8061847" y="5139117"/>
            <a:ext cx="3818794" cy="1243381"/>
          </a:xfrm>
          <a:prstGeom prst="rect">
            <a:avLst/>
          </a:prstGeom>
        </p:spPr>
        <p:txBody>
          <a:bodyPr anchor="b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MD 210</a:t>
            </a:r>
          </a:p>
          <a:p>
            <a:r>
              <a:rPr lang="en-US" dirty="0">
                <a:latin typeface="Century Gothic" panose="020B0502020202020204" pitchFamily="34" charset="0"/>
              </a:rPr>
              <a:t>I-495</a:t>
            </a:r>
          </a:p>
          <a:p>
            <a:r>
              <a:rPr lang="en-US" dirty="0">
                <a:latin typeface="Century Gothic" panose="020B0502020202020204" pitchFamily="34" charset="0"/>
              </a:rPr>
              <a:t>MD 5</a:t>
            </a:r>
          </a:p>
          <a:p>
            <a:r>
              <a:rPr lang="en-US" dirty="0">
                <a:latin typeface="Century Gothic" panose="020B0502020202020204" pitchFamily="34" charset="0"/>
              </a:rPr>
              <a:t>MD 355</a:t>
            </a:r>
          </a:p>
          <a:p>
            <a:r>
              <a:rPr lang="en-US" dirty="0">
                <a:latin typeface="Century Gothic" panose="020B0502020202020204" pitchFamily="34" charset="0"/>
              </a:rPr>
              <a:t>And more!</a:t>
            </a:r>
          </a:p>
        </p:txBody>
      </p:sp>
    </p:spTree>
    <p:extLst>
      <p:ext uri="{BB962C8B-B14F-4D97-AF65-F5344CB8AC3E}">
        <p14:creationId xmlns:p14="http://schemas.microsoft.com/office/powerpoint/2010/main" val="146625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3395B-1DC8-4052-9923-BC511BA43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774" y="5783304"/>
            <a:ext cx="1300976" cy="78232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98FE39-6CDF-4558-BF5F-61F639AFE5B0}"/>
              </a:ext>
            </a:extLst>
          </p:cNvPr>
          <p:cNvSpPr txBox="1">
            <a:spLocks/>
          </p:cNvSpPr>
          <p:nvPr/>
        </p:nvSpPr>
        <p:spPr>
          <a:xfrm>
            <a:off x="524280" y="1099977"/>
            <a:ext cx="8617526" cy="47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entury Gothic" panose="020B0502020202020204" pitchFamily="34" charset="0"/>
              </a:rPr>
              <a:t>Almost 3,000 Team Members Never Stopped Working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C76EC4-BD53-4CFF-BDD0-9069DFD8B626}"/>
              </a:ext>
            </a:extLst>
          </p:cNvPr>
          <p:cNvSpPr txBox="1">
            <a:spLocks/>
          </p:cNvSpPr>
          <p:nvPr/>
        </p:nvSpPr>
        <p:spPr>
          <a:xfrm>
            <a:off x="524280" y="595344"/>
            <a:ext cx="8617526" cy="602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FRONT LINE WORKERS DELIVER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D8B4A15-DAAE-45DD-B7ED-0A52007345E8}"/>
              </a:ext>
            </a:extLst>
          </p:cNvPr>
          <p:cNvSpPr txBox="1">
            <a:spLocks/>
          </p:cNvSpPr>
          <p:nvPr/>
        </p:nvSpPr>
        <p:spPr>
          <a:xfrm>
            <a:off x="7957089" y="4261008"/>
            <a:ext cx="3992216" cy="1720142"/>
          </a:xfrm>
          <a:prstGeom prst="rect">
            <a:avLst/>
          </a:prstGeom>
        </p:spPr>
        <p:txBody>
          <a:bodyPr anchor="b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Helping set-up COVID-19 testing sites</a:t>
            </a:r>
          </a:p>
          <a:p>
            <a:r>
              <a:rPr lang="en-US" dirty="0">
                <a:latin typeface="Century Gothic" panose="020B0502020202020204" pitchFamily="34" charset="0"/>
              </a:rPr>
              <a:t>Delivering supplies to hospitals</a:t>
            </a:r>
          </a:p>
          <a:p>
            <a:r>
              <a:rPr lang="en-US" dirty="0">
                <a:latin typeface="Century Gothic" panose="020B0502020202020204" pitchFamily="34" charset="0"/>
              </a:rPr>
              <a:t>And more!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58C338-622F-459E-AAD1-18BD9F5AC5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2"/>
          <a:stretch/>
        </p:blipFill>
        <p:spPr>
          <a:xfrm rot="10800000">
            <a:off x="4459220" y="1841412"/>
            <a:ext cx="2758866" cy="20124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DA51F-68F2-495B-B4EF-04CF7D832C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38" r="22636"/>
          <a:stretch/>
        </p:blipFill>
        <p:spPr>
          <a:xfrm>
            <a:off x="4459218" y="4242841"/>
            <a:ext cx="2758867" cy="21925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29416-D11C-4154-AB89-D7FB89B66F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1" r="151"/>
          <a:stretch/>
        </p:blipFill>
        <p:spPr>
          <a:xfrm>
            <a:off x="7957089" y="1793361"/>
            <a:ext cx="3081382" cy="206046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0AFBA3-76AB-4FA7-BA23-8E77066A5F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968" b="5968"/>
          <a:stretch/>
        </p:blipFill>
        <p:spPr>
          <a:xfrm>
            <a:off x="644641" y="1877601"/>
            <a:ext cx="2992116" cy="19762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59CBD3-C733-4514-AE6F-11E2D7DEA9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4640" y="4208639"/>
            <a:ext cx="2992117" cy="224408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602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407A8E-0216-4A5E-82DF-4E9D24D58FA6}"/>
              </a:ext>
            </a:extLst>
          </p:cNvPr>
          <p:cNvSpPr txBox="1">
            <a:spLocks/>
          </p:cNvSpPr>
          <p:nvPr/>
        </p:nvSpPr>
        <p:spPr>
          <a:xfrm>
            <a:off x="524280" y="595344"/>
            <a:ext cx="8617526" cy="602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WATKINS MILL INTERCHANGE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34C227-EA10-41D9-A70A-FC7497A86145}"/>
              </a:ext>
            </a:extLst>
          </p:cNvPr>
          <p:cNvSpPr txBox="1">
            <a:spLocks/>
          </p:cNvSpPr>
          <p:nvPr/>
        </p:nvSpPr>
        <p:spPr>
          <a:xfrm>
            <a:off x="524280" y="1099977"/>
            <a:ext cx="8617526" cy="47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entury Gothic" panose="020B0502020202020204" pitchFamily="34" charset="0"/>
              </a:rPr>
              <a:t>Enhanced Accessibility for Bicyclists and Pedestrians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678A8-B1CB-48FF-87F1-E0370D123883}"/>
              </a:ext>
            </a:extLst>
          </p:cNvPr>
          <p:cNvSpPr txBox="1"/>
          <p:nvPr/>
        </p:nvSpPr>
        <p:spPr>
          <a:xfrm>
            <a:off x="559988" y="5384823"/>
            <a:ext cx="4848241" cy="476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A picture containing outdoor, road, way, scene&#10;&#10;Description automatically generated">
            <a:extLst>
              <a:ext uri="{FF2B5EF4-FFF2-40B4-BE49-F238E27FC236}">
                <a16:creationId xmlns:a16="http://schemas.microsoft.com/office/drawing/2014/main" id="{AF52EA9A-1D41-4487-A459-2352AAA79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4" y="2202027"/>
            <a:ext cx="6281974" cy="35336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A group of people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223B8BAC-C9AE-407C-9A0E-A811B7FEE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44" y="2202027"/>
            <a:ext cx="4711480" cy="353361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3542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36761-AB92-4298-9BF5-63C48BEC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774" y="5783304"/>
            <a:ext cx="1300976" cy="782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490635-36B9-442E-AB02-383D3F032CDE}"/>
              </a:ext>
            </a:extLst>
          </p:cNvPr>
          <p:cNvSpPr txBox="1">
            <a:spLocks/>
          </p:cNvSpPr>
          <p:nvPr/>
        </p:nvSpPr>
        <p:spPr>
          <a:xfrm>
            <a:off x="524280" y="595344"/>
            <a:ext cx="8617526" cy="602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FOCUS ON ASSET MANAGEMENT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3ED2EFF-1557-4A9A-89E2-7E949B94EAA2}"/>
              </a:ext>
            </a:extLst>
          </p:cNvPr>
          <p:cNvSpPr txBox="1">
            <a:spLocks/>
          </p:cNvSpPr>
          <p:nvPr/>
        </p:nvSpPr>
        <p:spPr>
          <a:xfrm>
            <a:off x="524280" y="1099977"/>
            <a:ext cx="8617526" cy="47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entury Gothic" panose="020B0502020202020204" pitchFamily="34" charset="0"/>
              </a:rPr>
              <a:t>Roadway Assets Critical to Infrastructure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4721CC9A-A24B-4479-86AE-756B7E819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7" r="2045"/>
          <a:stretch/>
        </p:blipFill>
        <p:spPr>
          <a:xfrm>
            <a:off x="1066798" y="1870364"/>
            <a:ext cx="10979729" cy="471054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1236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071A4-7214-444D-8862-A0CC189F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774" y="5783304"/>
            <a:ext cx="1300976" cy="782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BFD991-EA56-432A-9416-FB1884219283}"/>
              </a:ext>
            </a:extLst>
          </p:cNvPr>
          <p:cNvSpPr txBox="1">
            <a:spLocks/>
          </p:cNvSpPr>
          <p:nvPr/>
        </p:nvSpPr>
        <p:spPr>
          <a:xfrm>
            <a:off x="524280" y="595344"/>
            <a:ext cx="8617526" cy="602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VISION ZERO/CONTEXT DRIVEN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677B3A3-3D61-4E02-9551-AD7B628C69D3}"/>
              </a:ext>
            </a:extLst>
          </p:cNvPr>
          <p:cNvSpPr txBox="1">
            <a:spLocks/>
          </p:cNvSpPr>
          <p:nvPr/>
        </p:nvSpPr>
        <p:spPr>
          <a:xfrm>
            <a:off x="524280" y="1099977"/>
            <a:ext cx="8617526" cy="47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entury Gothic" panose="020B0502020202020204" pitchFamily="34" charset="0"/>
              </a:rPr>
              <a:t>200+ Spot-Location Improvements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CC9275E-996E-4D2C-B242-EE5111EF8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" t="12626" r="52483" b="46970"/>
          <a:stretch/>
        </p:blipFill>
        <p:spPr>
          <a:xfrm>
            <a:off x="608644" y="1898074"/>
            <a:ext cx="7610924" cy="44057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BAF8A08-ABE6-47F6-980F-C41149D42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94" t="11717" r="2288" b="50000"/>
          <a:stretch/>
        </p:blipFill>
        <p:spPr>
          <a:xfrm>
            <a:off x="8700543" y="1974959"/>
            <a:ext cx="3165986" cy="349827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56842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351E6-026E-485A-9BC7-9B73CD629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774" y="5783304"/>
            <a:ext cx="1300976" cy="782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B134E0-9963-4464-97F1-8F305C680925}"/>
              </a:ext>
            </a:extLst>
          </p:cNvPr>
          <p:cNvSpPr txBox="1">
            <a:spLocks/>
          </p:cNvSpPr>
          <p:nvPr/>
        </p:nvSpPr>
        <p:spPr>
          <a:xfrm>
            <a:off x="524280" y="595344"/>
            <a:ext cx="8617526" cy="602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EXPLORING NEW INNOVATIONS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CC6516-A51E-4CDA-B32C-159F3D92288B}"/>
              </a:ext>
            </a:extLst>
          </p:cNvPr>
          <p:cNvSpPr txBox="1">
            <a:spLocks/>
          </p:cNvSpPr>
          <p:nvPr/>
        </p:nvSpPr>
        <p:spPr>
          <a:xfrm>
            <a:off x="524280" y="1099977"/>
            <a:ext cx="8617526" cy="47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entury Gothic" panose="020B0502020202020204" pitchFamily="34" charset="0"/>
              </a:rPr>
              <a:t>Seeking Creative Ways to How We Do Business</a:t>
            </a:r>
          </a:p>
        </p:txBody>
      </p:sp>
      <p:pic>
        <p:nvPicPr>
          <p:cNvPr id="8" name="Picture 7" descr="A picture containing text, ground, outdoor, sky&#10;&#10;Description automatically generated">
            <a:extLst>
              <a:ext uri="{FF2B5EF4-FFF2-40B4-BE49-F238E27FC236}">
                <a16:creationId xmlns:a16="http://schemas.microsoft.com/office/drawing/2014/main" id="{DD49534B-9317-4978-B4EC-7B46D253C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94" y="1974959"/>
            <a:ext cx="3405356" cy="45404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A picture containing screw&#10;&#10;Description automatically generated">
            <a:extLst>
              <a:ext uri="{FF2B5EF4-FFF2-40B4-BE49-F238E27FC236}">
                <a16:creationId xmlns:a16="http://schemas.microsoft.com/office/drawing/2014/main" id="{BB688AFC-EB1B-4717-AB1E-60C656312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68" y="1974959"/>
            <a:ext cx="2909452" cy="17358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 descr="A close - up of a leaf&#10;&#10;Description automatically generated with low confidence">
            <a:extLst>
              <a:ext uri="{FF2B5EF4-FFF2-40B4-BE49-F238E27FC236}">
                <a16:creationId xmlns:a16="http://schemas.microsoft.com/office/drawing/2014/main" id="{07CEA822-2E35-4891-AA13-4E0EF6DC78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84" b="9066"/>
          <a:stretch/>
        </p:blipFill>
        <p:spPr>
          <a:xfrm>
            <a:off x="683768" y="3858490"/>
            <a:ext cx="2909452" cy="18842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36D508E-A754-478A-85A1-D90F09ED1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924" y="1974959"/>
            <a:ext cx="2899964" cy="18048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A picture containing grass, outdoor, person, chair&#10;&#10;Description automatically generated">
            <a:extLst>
              <a:ext uri="{FF2B5EF4-FFF2-40B4-BE49-F238E27FC236}">
                <a16:creationId xmlns:a16="http://schemas.microsoft.com/office/drawing/2014/main" id="{306A9F79-4D09-4F73-81B5-F56113F2B2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09" t="1277" r="663" b="7710"/>
          <a:stretch/>
        </p:blipFill>
        <p:spPr>
          <a:xfrm>
            <a:off x="8278924" y="3912299"/>
            <a:ext cx="2899964" cy="161566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460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C9B10-92C3-4E70-B95A-70E9AD5A1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E41B2-1126-4D6C-925E-742F1A08E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10C3C-21EC-48BB-8F6D-A60CC764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4B969-2D9A-4379-B46A-B2BFA2CFF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774" y="5783304"/>
            <a:ext cx="1300976" cy="782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E5133B-A56D-4E82-808A-3DA44C7FCA8B}"/>
              </a:ext>
            </a:extLst>
          </p:cNvPr>
          <p:cNvSpPr txBox="1">
            <a:spLocks/>
          </p:cNvSpPr>
          <p:nvPr/>
        </p:nvSpPr>
        <p:spPr>
          <a:xfrm>
            <a:off x="524280" y="595344"/>
            <a:ext cx="8617526" cy="602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2020:  BY THE NUMBERS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A5244F-564D-4A2C-9AC8-2EEECB4C8357}"/>
              </a:ext>
            </a:extLst>
          </p:cNvPr>
          <p:cNvSpPr txBox="1">
            <a:spLocks/>
          </p:cNvSpPr>
          <p:nvPr/>
        </p:nvSpPr>
        <p:spPr>
          <a:xfrm>
            <a:off x="524280" y="1099977"/>
            <a:ext cx="8617526" cy="47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Century Gothic" panose="020B0502020202020204" pitchFamily="34" charset="0"/>
              </a:rPr>
              <a:t>How Do We Stack Up?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301E87A0-5288-4F63-B8D7-04198ACD8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82" t="7222" r="25073" b="28914"/>
          <a:stretch/>
        </p:blipFill>
        <p:spPr>
          <a:xfrm>
            <a:off x="4184556" y="1822559"/>
            <a:ext cx="3659974" cy="4693788"/>
          </a:xfrm>
          <a:prstGeom prst="rect">
            <a:avLst/>
          </a:prstGeom>
        </p:spPr>
      </p:pic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BCA633E0-2255-41BF-9A5E-2BED188DB4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28" t="7484" r="27426" b="31616"/>
          <a:stretch/>
        </p:blipFill>
        <p:spPr>
          <a:xfrm>
            <a:off x="391268" y="1822559"/>
            <a:ext cx="3793288" cy="4764532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5834147A-38D7-40D8-81AD-0D196A4D7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67" t="11515" r="35359" b="68485"/>
          <a:stretch/>
        </p:blipFill>
        <p:spPr>
          <a:xfrm>
            <a:off x="7977844" y="2848847"/>
            <a:ext cx="3973934" cy="21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33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108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Brandt (SHA)</dc:creator>
  <cp:lastModifiedBy>Tim Smith</cp:lastModifiedBy>
  <cp:revision>8</cp:revision>
  <dcterms:created xsi:type="dcterms:W3CDTF">2021-02-23T22:44:11Z</dcterms:created>
  <dcterms:modified xsi:type="dcterms:W3CDTF">2021-03-05T15:27:26Z</dcterms:modified>
</cp:coreProperties>
</file>