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8" r:id="rId3"/>
    <p:sldId id="264" r:id="rId4"/>
    <p:sldId id="265" r:id="rId5"/>
    <p:sldId id="266" r:id="rId6"/>
    <p:sldId id="268" r:id="rId7"/>
    <p:sldId id="280" r:id="rId8"/>
    <p:sldId id="279" r:id="rId9"/>
    <p:sldId id="258" r:id="rId10"/>
    <p:sldId id="276" r:id="rId11"/>
    <p:sldId id="272" r:id="rId12"/>
    <p:sldId id="277" r:id="rId13"/>
    <p:sldId id="271" r:id="rId14"/>
    <p:sldId id="262" r:id="rId15"/>
    <p:sldId id="274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FF00"/>
    <a:srgbClr val="F2F2F2"/>
    <a:srgbClr val="FFFF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8" autoAdjust="0"/>
    <p:restoredTop sz="94660"/>
  </p:normalViewPr>
  <p:slideViewPr>
    <p:cSldViewPr>
      <p:cViewPr>
        <p:scale>
          <a:sx n="66" d="100"/>
          <a:sy n="66" d="100"/>
        </p:scale>
        <p:origin x="-15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D7A1E5-D68C-4C8B-8605-E3DFCC794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838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5685CA-CDC4-463D-8683-9D8CDCA0251B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01CC52-EF95-4FDD-A869-E62EB0056485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01CC52-EF95-4FDD-A869-E62EB0056485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877AA8-80E1-44C0-AD2E-F1BD7D01A561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F0CD06-7D57-4AE6-A62C-E7E0B988560A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F0CD06-7D57-4AE6-A62C-E7E0B988560A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AB9D21-AF1A-4AA6-BC10-2A2579A72DFD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CBB111-ECCA-4947-AF3D-05A02B17A2D9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2D8047-40B8-4615-BB13-8CA867FBAE49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36EADA-C435-4B62-A0F2-20CB1AA59F7E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36EADA-C435-4B62-A0F2-20CB1AA59F7E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BF2AE5-A19B-48FF-9DB0-106C3757FC1A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01CC52-EF95-4FDD-A869-E62EB0056485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6A829-0670-4D3C-965E-F96768C174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44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565DD-7F05-43E3-9617-96015EE39D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07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F34D6-55B0-48C6-8B29-A9F17776B6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61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085BE-6B5B-47D7-A182-BA917318DE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66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8EE2-FAB1-4555-AB42-814EFB3F85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40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DA7FC-ECF0-466E-A946-91EF0F1AD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92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540E2-9B51-4338-84FA-5F242DDD7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99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42291-9E2E-40A1-8CD6-246D6A976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46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4DF98-34AB-4D6F-B498-6D57B065FF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70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8F75D-1C97-4B84-A145-C95EFA683A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74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67F08-D4D0-4524-8464-7BC8B25A7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91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52879C-65D5-4DE8-98FB-846BDE136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2.jpg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12" Type="http://schemas.openxmlformats.org/officeDocument/2006/relationships/image" Target="../media/image27.jpeg"/><Relationship Id="rId17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24"/>
          <p:cNvSpPr>
            <a:spLocks noChangeArrowheads="1" noChangeShapeType="1" noTextEdit="1"/>
          </p:cNvSpPr>
          <p:nvPr/>
        </p:nvSpPr>
        <p:spPr bwMode="auto">
          <a:xfrm>
            <a:off x="1447800" y="3864429"/>
            <a:ext cx="643008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Welcome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9144000" cy="3657600"/>
            <a:chOff x="0" y="1600200"/>
            <a:chExt cx="9144000" cy="3657600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0" y="1600200"/>
              <a:ext cx="9144000" cy="36576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03389" y="1911485"/>
              <a:ext cx="8466667" cy="1011676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Franklin Gothic Demi"/>
                </a:rPr>
                <a:t>Concrete Conference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5847" y="1678021"/>
              <a:ext cx="8974667" cy="350195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303389" y="3156625"/>
              <a:ext cx="8551334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18" name="Picture 17" descr="SHA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056" y="4182893"/>
              <a:ext cx="1693333" cy="7636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MRMCA green state Logo HI R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38"/>
            <a:stretch>
              <a:fillRect/>
            </a:stretch>
          </p:blipFill>
          <p:spPr bwMode="auto">
            <a:xfrm>
              <a:off x="303389" y="3623553"/>
              <a:ext cx="1419931" cy="13229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acpa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89" y="3691646"/>
              <a:ext cx="1608667" cy="12872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fhwa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722" y="4234774"/>
              <a:ext cx="2878667" cy="7117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2758722" y="3467910"/>
              <a:ext cx="1693333" cy="544749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2017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23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5129389" y="3312268"/>
              <a:ext cx="3640667" cy="23346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kern="10">
                  <a:solidFill>
                    <a:srgbClr val="FFFFFF"/>
                  </a:solidFill>
                  <a:latin typeface="Franklin Gothic Demi"/>
                </a:rPr>
                <a:t>For the Maryland Transportation Industry</a:t>
              </a:r>
            </a:p>
          </p:txBody>
        </p:sp>
      </p:grpSp>
      <p:pic>
        <p:nvPicPr>
          <p:cNvPr id="26" name="Picture 25" descr="http://www.slate.com/content/dam/slate/articles/health_and_science/science/2015/03/150313_SCI_NationalPiDay.jpg.CROP.promo-mediumlarge.jpg"/>
          <p:cNvPicPr/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/>
          <a:stretch/>
        </p:blipFill>
        <p:spPr bwMode="auto">
          <a:xfrm>
            <a:off x="101247" y="4800600"/>
            <a:ext cx="2489553" cy="1876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2339976" y="5638800"/>
            <a:ext cx="6430080" cy="59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You are a PIECE of the Pie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WordArt 5"/>
          <p:cNvSpPr>
            <a:spLocks noChangeArrowheads="1" noChangeShapeType="1" noTextEdit="1"/>
          </p:cNvSpPr>
          <p:nvPr/>
        </p:nvSpPr>
        <p:spPr bwMode="auto">
          <a:xfrm>
            <a:off x="228600" y="300264"/>
            <a:ext cx="3505200" cy="5624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Silver Sponsors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200400" cy="3200400"/>
          </a:xfrm>
          <a:prstGeom prst="rect">
            <a:avLst/>
          </a:prstGeom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7407729" cy="158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810917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CE_Logo_Black_Let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2" y="1219200"/>
            <a:ext cx="6788468" cy="230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WordArt 5"/>
          <p:cNvSpPr>
            <a:spLocks noChangeArrowheads="1" noChangeShapeType="1" noTextEdit="1"/>
          </p:cNvSpPr>
          <p:nvPr/>
        </p:nvSpPr>
        <p:spPr bwMode="auto">
          <a:xfrm>
            <a:off x="228600" y="300264"/>
            <a:ext cx="3505200" cy="5624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Silver Sponsors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038600"/>
            <a:ext cx="6977807" cy="2521136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WordArt 5"/>
          <p:cNvSpPr>
            <a:spLocks noChangeArrowheads="1" noChangeShapeType="1" noTextEdit="1"/>
          </p:cNvSpPr>
          <p:nvPr/>
        </p:nvSpPr>
        <p:spPr bwMode="auto">
          <a:xfrm>
            <a:off x="228600" y="300264"/>
            <a:ext cx="3505200" cy="5624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Silver Sponsors</a:t>
            </a:r>
          </a:p>
        </p:txBody>
      </p:sp>
      <p:pic>
        <p:nvPicPr>
          <p:cNvPr id="7" name="Picture 6" descr="Vulca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433" r="1666" b="3853"/>
          <a:stretch>
            <a:fillRect/>
          </a:stretch>
        </p:blipFill>
        <p:spPr bwMode="auto">
          <a:xfrm>
            <a:off x="3724982" y="4411064"/>
            <a:ext cx="5266617" cy="220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5297847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10917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Visit the Exhibitors!</a:t>
            </a:r>
          </a:p>
        </p:txBody>
      </p:sp>
      <p:pic>
        <p:nvPicPr>
          <p:cNvPr id="26627" name="Picture 4" descr="acpa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7" y="116920"/>
            <a:ext cx="1560513" cy="114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Logo_CTS_RS2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99" y="3288343"/>
            <a:ext cx="3200400" cy="105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HVC LOGO 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25" y="4114800"/>
            <a:ext cx="2400300" cy="99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MRMCA green state Logo HI 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0175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2" descr="SHA logo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57" y="2733036"/>
            <a:ext cx="14859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3" descr="dotfhw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5769523"/>
            <a:ext cx="2948559" cy="7836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6" descr="Specialized Engineering_Large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4648200"/>
            <a:ext cx="2663206" cy="91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78761"/>
            <a:ext cx="2117030" cy="1345439"/>
          </a:xfrm>
          <a:prstGeom prst="rect">
            <a:avLst/>
          </a:prstGeom>
        </p:spPr>
      </p:pic>
      <p:pic>
        <p:nvPicPr>
          <p:cNvPr id="21" name="Picture 20" descr="URETEK USA logo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16" y="5334000"/>
            <a:ext cx="1429884" cy="1291015"/>
          </a:xfrm>
          <a:prstGeom prst="rect">
            <a:avLst/>
          </a:prstGeom>
          <a:noFill/>
        </p:spPr>
      </p:pic>
      <p:pic>
        <p:nvPicPr>
          <p:cNvPr id="23" name="Picture 2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13" y="1371600"/>
            <a:ext cx="3356187" cy="785441"/>
          </a:xfrm>
          <a:prstGeom prst="rect">
            <a:avLst/>
          </a:prstGeom>
        </p:spPr>
      </p:pic>
      <p:pic>
        <p:nvPicPr>
          <p:cNvPr id="26638" name="Picture 2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1865313" cy="1133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4" y="2133600"/>
            <a:ext cx="1955086" cy="1009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86" y="2362097"/>
            <a:ext cx="1467649" cy="1650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06" y="4586197"/>
            <a:ext cx="2442194" cy="671603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1941513" cy="1148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64" y="5769523"/>
            <a:ext cx="3885036" cy="783677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8629"/>
            <a:ext cx="9144000" cy="709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16"/>
          <p:cNvSpPr>
            <a:spLocks noChangeArrowheads="1" noChangeShapeType="1" noTextEdit="1"/>
          </p:cNvSpPr>
          <p:nvPr/>
        </p:nvSpPr>
        <p:spPr bwMode="auto">
          <a:xfrm>
            <a:off x="460829" y="5029200"/>
            <a:ext cx="8229600" cy="167640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Thank you </a:t>
            </a:r>
            <a:endParaRPr lang="en-US" sz="3600" b="1" kern="1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</a:endParaRPr>
          </a:p>
          <a:p>
            <a:pPr algn="ctr"/>
            <a:r>
              <a:rPr lang="en-US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Sponsors and Exhibitors!</a:t>
            </a:r>
            <a:endParaRPr lang="en-US" sz="36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51A059"/>
                </a:solidFill>
                <a:latin typeface="Franklin Gothic Demi" panose="020B0703020102020204" pitchFamily="34" charset="0"/>
              </a:rPr>
              <a:t>Go Green with the Conference App</a:t>
            </a:r>
            <a:endParaRPr lang="en-US" dirty="0">
              <a:solidFill>
                <a:srgbClr val="51A059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91" y="3733800"/>
            <a:ext cx="2019300" cy="708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52" y="3733800"/>
            <a:ext cx="2017568" cy="654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11078" r="8729" b="10536"/>
          <a:stretch/>
        </p:blipFill>
        <p:spPr>
          <a:xfrm>
            <a:off x="5791200" y="4756322"/>
            <a:ext cx="1973373" cy="1923152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4591050" y="2781299"/>
            <a:ext cx="28332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51A059"/>
                </a:solidFill>
                <a:latin typeface="Franklin Gothic Demi" panose="020B0703020102020204" pitchFamily="34" charset="0"/>
              </a:rPr>
              <a:t>Download at 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661063" y="1371600"/>
            <a:ext cx="3948547" cy="1551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1A059"/>
                </a:solidFill>
                <a:latin typeface="Franklin Gothic Demi" panose="020B0703020102020204" pitchFamily="34" charset="0"/>
              </a:rPr>
              <a:t>Schedule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1A059"/>
                </a:solidFill>
                <a:latin typeface="Franklin Gothic Demi" panose="020B0703020102020204" pitchFamily="34" charset="0"/>
              </a:rPr>
              <a:t>Speaker Information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1A059"/>
                </a:solidFill>
                <a:latin typeface="Franklin Gothic Demi" panose="020B0703020102020204" pitchFamily="34" charset="0"/>
              </a:rPr>
              <a:t>Exhibitor Information</a:t>
            </a:r>
          </a:p>
          <a:p>
            <a:pPr algn="l"/>
            <a:endParaRPr lang="en-US" sz="2800" dirty="0">
              <a:solidFill>
                <a:srgbClr val="51A059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265176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3581400" y="4938940"/>
            <a:ext cx="28332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51A059"/>
                </a:solidFill>
                <a:latin typeface="Franklin Gothic Demi" panose="020B0703020102020204" pitchFamily="34" charset="0"/>
              </a:rPr>
              <a:t>Or scan:</a:t>
            </a:r>
          </a:p>
        </p:txBody>
      </p:sp>
    </p:spTree>
    <p:extLst>
      <p:ext uri="{BB962C8B-B14F-4D97-AF65-F5344CB8AC3E}">
        <p14:creationId xmlns:p14="http://schemas.microsoft.com/office/powerpoint/2010/main" val="7187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" b="4383"/>
          <a:stretch/>
        </p:blipFill>
        <p:spPr>
          <a:xfrm>
            <a:off x="7257" y="0"/>
            <a:ext cx="9136743" cy="6858000"/>
          </a:xfrm>
          <a:prstGeom prst="rect">
            <a:avLst/>
          </a:prstGeom>
        </p:spPr>
      </p:pic>
      <p:sp>
        <p:nvSpPr>
          <p:cNvPr id="25603" name="WordArt 16"/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8229600" cy="167640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Thank you </a:t>
            </a:r>
            <a:endParaRPr lang="en-US" sz="3600" b="1" kern="1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</a:endParaRPr>
          </a:p>
          <a:p>
            <a:pPr algn="ctr"/>
            <a:r>
              <a:rPr lang="en-US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Sponsors and Exhibitors!</a:t>
            </a:r>
            <a:endParaRPr lang="en-US" sz="36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5897070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12889" r="4432"/>
          <a:stretch/>
        </p:blipFill>
        <p:spPr>
          <a:xfrm>
            <a:off x="0" y="-76200"/>
            <a:ext cx="9144000" cy="5689600"/>
          </a:xfrm>
          <a:prstGeom prst="rect">
            <a:avLst/>
          </a:prstGeom>
        </p:spPr>
      </p:pic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56388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u="sng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GOLD SPONSORS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463" y="5638800"/>
            <a:ext cx="9126537" cy="1219200"/>
          </a:xfrm>
          <a:solidFill>
            <a:srgbClr val="F2F2F2">
              <a:alpha val="4902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paving the way…</a:t>
            </a:r>
            <a:endParaRPr lang="en-US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Concrete Conference!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2743200" y="5791200"/>
            <a:ext cx="35052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Gold Sponsor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458200" cy="500216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2743200" y="5791200"/>
            <a:ext cx="35052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Gold Sponsor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" y="228600"/>
            <a:ext cx="8335282" cy="5297335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2743200" y="5791200"/>
            <a:ext cx="35052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Gold Sponsor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188436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CTVb24fklTWu4qviw1j8VuBUyMd0Ifp88ItLYi_3u3weE_K6ksRc54rtIw2waVeIa2PtLIsWJo_p8xmyadK-RNU8FhuoYojQYC-IajjuvxsYuqlKXNrjnx_4FyJCMSO7B9RmJ-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4620"/>
            <a:ext cx="9144000" cy="18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743200" y="5791200"/>
            <a:ext cx="35052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Gold Sponsor</a:t>
            </a:r>
          </a:p>
        </p:txBody>
      </p:sp>
    </p:spTree>
    <p:extLst>
      <p:ext uri="{BB962C8B-B14F-4D97-AF65-F5344CB8AC3E}">
        <p14:creationId xmlns:p14="http://schemas.microsoft.com/office/powerpoint/2010/main" val="390278873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2743200" y="5791200"/>
            <a:ext cx="35052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Gold Sponsor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31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162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38400" y="1981200"/>
            <a:ext cx="6477000" cy="865684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SPONSORS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1" y="228600"/>
            <a:ext cx="9166659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 you for your support of the    2017 Concrete Conference!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105</Words>
  <Application>Microsoft Office PowerPoint</Application>
  <PresentationFormat>On-screen Show (4:3)</PresentationFormat>
  <Paragraphs>42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GOLD SPONSORS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SILVER SPONSORS</vt:lpstr>
      <vt:lpstr>PowerPoint Presentation</vt:lpstr>
      <vt:lpstr>PowerPoint Presentation</vt:lpstr>
      <vt:lpstr>PowerPoint Presentation</vt:lpstr>
      <vt:lpstr>Visit the Exhibitors!</vt:lpstr>
      <vt:lpstr>PowerPoint Presentation</vt:lpstr>
      <vt:lpstr>Go Green with the Conference App</vt:lpstr>
    </vt:vector>
  </TitlesOfParts>
  <Company>MRMCA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 Evans</dc:creator>
  <cp:lastModifiedBy>Thomas3</cp:lastModifiedBy>
  <cp:revision>61</cp:revision>
  <dcterms:created xsi:type="dcterms:W3CDTF">2011-02-14T15:58:58Z</dcterms:created>
  <dcterms:modified xsi:type="dcterms:W3CDTF">2017-03-21T04:42:45Z</dcterms:modified>
</cp:coreProperties>
</file>