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9"/>
    <p:sldMasterId id="2147483666" r:id="rId20"/>
    <p:sldMasterId id="2147483656" r:id="rId21"/>
    <p:sldMasterId id="2147483660" r:id="rId22"/>
    <p:sldMasterId id="2147483669" r:id="rId23"/>
    <p:sldMasterId id="2147483670" r:id="rId24"/>
    <p:sldMasterId id="2147483650" r:id="rId25"/>
    <p:sldMasterId id="2147483671" r:id="rId26"/>
    <p:sldMasterId id="2147483668" r:id="rId27"/>
    <p:sldMasterId id="2147483772" r:id="rId28"/>
    <p:sldMasterId id="2147483774" r:id="rId29"/>
  </p:sldMasterIdLst>
  <p:notesMasterIdLst>
    <p:notesMasterId r:id="rId66"/>
  </p:notesMasterIdLst>
  <p:handoutMasterIdLst>
    <p:handoutMasterId r:id="rId67"/>
  </p:handoutMasterIdLst>
  <p:sldIdLst>
    <p:sldId id="450" r:id="rId30"/>
    <p:sldId id="554" r:id="rId31"/>
    <p:sldId id="597" r:id="rId32"/>
    <p:sldId id="472" r:id="rId33"/>
    <p:sldId id="611" r:id="rId34"/>
    <p:sldId id="606" r:id="rId35"/>
    <p:sldId id="627" r:id="rId36"/>
    <p:sldId id="629" r:id="rId37"/>
    <p:sldId id="630" r:id="rId38"/>
    <p:sldId id="628" r:id="rId39"/>
    <p:sldId id="555" r:id="rId40"/>
    <p:sldId id="557" r:id="rId41"/>
    <p:sldId id="607" r:id="rId42"/>
    <p:sldId id="639" r:id="rId43"/>
    <p:sldId id="594" r:id="rId44"/>
    <p:sldId id="595" r:id="rId45"/>
    <p:sldId id="608" r:id="rId46"/>
    <p:sldId id="616" r:id="rId47"/>
    <p:sldId id="618" r:id="rId48"/>
    <p:sldId id="619" r:id="rId49"/>
    <p:sldId id="620" r:id="rId50"/>
    <p:sldId id="621" r:id="rId51"/>
    <p:sldId id="609" r:id="rId52"/>
    <p:sldId id="633" r:id="rId53"/>
    <p:sldId id="635" r:id="rId54"/>
    <p:sldId id="638" r:id="rId55"/>
    <p:sldId id="615" r:id="rId56"/>
    <p:sldId id="631" r:id="rId57"/>
    <p:sldId id="632" r:id="rId58"/>
    <p:sldId id="601" r:id="rId59"/>
    <p:sldId id="483" r:id="rId60"/>
    <p:sldId id="610" r:id="rId61"/>
    <p:sldId id="612" r:id="rId62"/>
    <p:sldId id="613" r:id="rId63"/>
    <p:sldId id="614" r:id="rId64"/>
    <p:sldId id="548" r:id="rId65"/>
  </p:sldIdLst>
  <p:sldSz cx="9144000" cy="6858000" type="screen4x3"/>
  <p:notesSz cx="6950075" cy="9236075"/>
  <p:defaultTextStyle>
    <a:defPPr>
      <a:defRPr lang="en-US"/>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Brame" initials="AB" lastIdx="18" clrIdx="0"/>
  <p:cmAuthor id="1" name="Chris Ligozio" initials="CL"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981D"/>
    <a:srgbClr val="0065A4"/>
    <a:srgbClr val="807F83"/>
    <a:srgbClr val="D9ECFB"/>
    <a:srgbClr val="CAE4FA"/>
    <a:srgbClr val="AFD6F7"/>
    <a:srgbClr val="E0EFFC"/>
    <a:srgbClr val="1267A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67" autoAdjust="0"/>
    <p:restoredTop sz="95238" autoAdjust="0"/>
  </p:normalViewPr>
  <p:slideViewPr>
    <p:cSldViewPr>
      <p:cViewPr varScale="1">
        <p:scale>
          <a:sx n="86" d="100"/>
          <a:sy n="86" d="100"/>
        </p:scale>
        <p:origin x="1272" y="58"/>
      </p:cViewPr>
      <p:guideLst>
        <p:guide orient="horz" pos="2160"/>
        <p:guide pos="2880"/>
      </p:guideLst>
    </p:cSldViewPr>
  </p:slideViewPr>
  <p:notesTextViewPr>
    <p:cViewPr>
      <p:scale>
        <a:sx n="75" d="100"/>
        <a:sy n="75" d="100"/>
      </p:scale>
      <p:origin x="0" y="0"/>
    </p:cViewPr>
  </p:notesTextViewPr>
  <p:sorterViewPr>
    <p:cViewPr>
      <p:scale>
        <a:sx n="66" d="100"/>
        <a:sy n="66" d="100"/>
      </p:scale>
      <p:origin x="0" y="0"/>
    </p:cViewPr>
  </p:sorterViewPr>
  <p:notesViewPr>
    <p:cSldViewPr showGuides="1">
      <p:cViewPr varScale="1">
        <p:scale>
          <a:sx n="55" d="100"/>
          <a:sy n="55" d="100"/>
        </p:scale>
        <p:origin x="-2832" y="-102"/>
      </p:cViewPr>
      <p:guideLst>
        <p:guide orient="horz" pos="2909"/>
        <p:guide pos="2189"/>
      </p:guideLst>
    </p:cSldViewPr>
  </p:notesViewPr>
  <p:gridSpacing cx="75895" cy="75895"/>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Master" Target="slideMasters/slideMaster8.xml"/><Relationship Id="rId39" Type="http://schemas.openxmlformats.org/officeDocument/2006/relationships/slide" Target="slides/slide10.xml"/><Relationship Id="rId21" Type="http://schemas.openxmlformats.org/officeDocument/2006/relationships/slideMaster" Target="slideMasters/slideMaster3.xml"/><Relationship Id="rId34" Type="http://schemas.openxmlformats.org/officeDocument/2006/relationships/slide" Target="slides/slide5.xml"/><Relationship Id="rId42" Type="http://schemas.openxmlformats.org/officeDocument/2006/relationships/slide" Target="slides/slide13.xml"/><Relationship Id="rId47" Type="http://schemas.openxmlformats.org/officeDocument/2006/relationships/slide" Target="slides/slide18.xml"/><Relationship Id="rId50" Type="http://schemas.openxmlformats.org/officeDocument/2006/relationships/slide" Target="slides/slide21.xml"/><Relationship Id="rId55" Type="http://schemas.openxmlformats.org/officeDocument/2006/relationships/slide" Target="slides/slide26.xml"/><Relationship Id="rId63" Type="http://schemas.openxmlformats.org/officeDocument/2006/relationships/slide" Target="slides/slide34.xml"/><Relationship Id="rId68" Type="http://schemas.openxmlformats.org/officeDocument/2006/relationships/commentAuthors" Target="commentAuthors.xml"/><Relationship Id="rId7" Type="http://schemas.openxmlformats.org/officeDocument/2006/relationships/customXml" Target="../customXml/item7.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Master" Target="slideMasters/slideMaster6.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slide" Target="slides/slide16.xml"/><Relationship Id="rId53" Type="http://schemas.openxmlformats.org/officeDocument/2006/relationships/slide" Target="slides/slide24.xml"/><Relationship Id="rId58" Type="http://schemas.openxmlformats.org/officeDocument/2006/relationships/slide" Target="slides/slide29.xml"/><Relationship Id="rId66"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Master" Target="slideMasters/slideMaster5.xml"/><Relationship Id="rId28" Type="http://schemas.openxmlformats.org/officeDocument/2006/relationships/slideMaster" Target="slideMasters/slideMaster10.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61" Type="http://schemas.openxmlformats.org/officeDocument/2006/relationships/slide" Target="slides/slide32.xml"/><Relationship Id="rId10" Type="http://schemas.openxmlformats.org/officeDocument/2006/relationships/customXml" Target="../customXml/item10.xml"/><Relationship Id="rId19" Type="http://schemas.openxmlformats.org/officeDocument/2006/relationships/slideMaster" Target="slideMasters/slideMaster1.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Master" Target="slideMasters/slideMaster4.xml"/><Relationship Id="rId27" Type="http://schemas.openxmlformats.org/officeDocument/2006/relationships/slideMaster" Target="slideMasters/slideMaster9.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slide" Target="slides/slide27.xml"/><Relationship Id="rId64" Type="http://schemas.openxmlformats.org/officeDocument/2006/relationships/slide" Target="slides/slide35.xml"/><Relationship Id="rId69"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22.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7.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handoutMaster" Target="handoutMasters/handoutMaster1.xml"/><Relationship Id="rId20" Type="http://schemas.openxmlformats.org/officeDocument/2006/relationships/slideMaster" Target="slideMasters/slideMaster2.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9132C7-A536-4B04-B913-462282838709}"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CF9BE120-FB0B-4895-BBEF-4D436263598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outerShdw blurRad="38100" dist="38100" dir="2700000" algn="tl">
                  <a:srgbClr val="C0C0C0"/>
                </a:outerShdw>
              </a:effectLst>
              <a:latin typeface="Arial" charset="0"/>
            </a:rPr>
            <a:t>Mechanical </a:t>
          </a:r>
          <a:r>
            <a:rPr kumimoji="0" lang="en-US" b="0" i="0" u="none" strike="noStrike" cap="none" normalizeH="0" baseline="0" dirty="0" smtClean="0">
              <a:ln>
                <a:noFill/>
              </a:ln>
              <a:solidFill>
                <a:schemeClr val="tx1"/>
              </a:solidFill>
              <a:effectLst/>
              <a:latin typeface="Arial" charset="0"/>
            </a:rPr>
            <a:t>Properties</a:t>
          </a:r>
        </a:p>
      </dgm:t>
    </dgm:pt>
    <dgm:pt modelId="{7D580BA6-09C7-4901-A7FF-7A463690049E}" type="parTrans" cxnId="{717C2DD3-3C54-417C-A3DD-E3EBABDFC14F}">
      <dgm:prSet/>
      <dgm:spPr/>
      <dgm:t>
        <a:bodyPr/>
        <a:lstStyle/>
        <a:p>
          <a:endParaRPr lang="en-US"/>
        </a:p>
      </dgm:t>
    </dgm:pt>
    <dgm:pt modelId="{6434B685-34D7-4D5C-A231-64FEF45E2973}" type="sibTrans" cxnId="{717C2DD3-3C54-417C-A3DD-E3EBABDFC14F}">
      <dgm:prSet/>
      <dgm:spPr/>
      <dgm:t>
        <a:bodyPr/>
        <a:lstStyle/>
        <a:p>
          <a:endParaRPr lang="en-US"/>
        </a:p>
      </dgm:t>
    </dgm:pt>
    <dgm:pt modelId="{23B6F17D-0537-4645-ADFD-A8B4D3A273BB}">
      <dgm:prSet/>
      <dgm:spPr/>
      <dgm: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outerShdw blurRad="38100" dist="38100" dir="2700000" algn="tl">
                  <a:srgbClr val="C0C0C0"/>
                </a:outerShdw>
              </a:effectLst>
              <a:latin typeface="Arial" charset="0"/>
            </a:rPr>
            <a:t>Constructability</a:t>
          </a:r>
        </a:p>
      </dgm:t>
    </dgm:pt>
    <dgm:pt modelId="{1C637C31-E22D-4513-AC35-9F9E30DDC184}" type="parTrans" cxnId="{9FB2C766-59DF-4A48-977D-BAA9F18935B1}">
      <dgm:prSet/>
      <dgm:spPr/>
      <dgm:t>
        <a:bodyPr/>
        <a:lstStyle/>
        <a:p>
          <a:endParaRPr lang="en-US"/>
        </a:p>
      </dgm:t>
    </dgm:pt>
    <dgm:pt modelId="{369BA864-1639-4383-BE6B-C86AC4501A4C}" type="sibTrans" cxnId="{9FB2C766-59DF-4A48-977D-BAA9F18935B1}">
      <dgm:prSet/>
      <dgm:spPr/>
      <dgm:t>
        <a:bodyPr/>
        <a:lstStyle/>
        <a:p>
          <a:endParaRPr lang="en-US"/>
        </a:p>
      </dgm:t>
    </dgm:pt>
    <dgm:pt modelId="{0AF40C9D-980F-440A-8E0A-5D3DAF54754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outerShdw blurRad="38100" dist="38100" dir="2700000" algn="tl">
                  <a:srgbClr val="C0C0C0"/>
                </a:outerShdw>
              </a:effectLst>
              <a:latin typeface="Arial" charset="0"/>
            </a:rPr>
            <a:t>Durability</a:t>
          </a:r>
        </a:p>
      </dgm:t>
    </dgm:pt>
    <dgm:pt modelId="{DA440A02-7784-4FC5-B925-24351E75AA63}" type="parTrans" cxnId="{64551E71-D9B7-4A1F-91E8-6F609FE3BDF0}">
      <dgm:prSet/>
      <dgm:spPr/>
      <dgm:t>
        <a:bodyPr/>
        <a:lstStyle/>
        <a:p>
          <a:endParaRPr lang="en-US"/>
        </a:p>
      </dgm:t>
    </dgm:pt>
    <dgm:pt modelId="{793144C2-7896-4E5F-B05A-F80BAD7F93C5}" type="sibTrans" cxnId="{64551E71-D9B7-4A1F-91E8-6F609FE3BDF0}">
      <dgm:prSet/>
      <dgm:spPr/>
      <dgm:t>
        <a:bodyPr/>
        <a:lstStyle/>
        <a:p>
          <a:endParaRPr lang="en-US"/>
        </a:p>
      </dgm:t>
    </dgm:pt>
    <dgm:pt modelId="{B95D2570-72BD-4D4B-BBCA-73BBF01BDF60}" type="pres">
      <dgm:prSet presAssocID="{959132C7-A536-4B04-B913-462282838709}" presName="compositeShape" presStyleCnt="0">
        <dgm:presLayoutVars>
          <dgm:chMax val="7"/>
          <dgm:dir/>
          <dgm:resizeHandles val="exact"/>
        </dgm:presLayoutVars>
      </dgm:prSet>
      <dgm:spPr/>
      <dgm:t>
        <a:bodyPr/>
        <a:lstStyle/>
        <a:p>
          <a:endParaRPr lang="en-US"/>
        </a:p>
      </dgm:t>
    </dgm:pt>
    <dgm:pt modelId="{D421A97F-BD02-4626-866E-84A45267AD76}" type="pres">
      <dgm:prSet presAssocID="{CF9BE120-FB0B-4895-BBEF-4D4362635984}" presName="circ1" presStyleLbl="vennNode1" presStyleIdx="0" presStyleCnt="3"/>
      <dgm:spPr/>
      <dgm:t>
        <a:bodyPr/>
        <a:lstStyle/>
        <a:p>
          <a:endParaRPr lang="en-US"/>
        </a:p>
      </dgm:t>
    </dgm:pt>
    <dgm:pt modelId="{6597C824-9EF3-4183-8DCC-DFAE16AB964E}" type="pres">
      <dgm:prSet presAssocID="{CF9BE120-FB0B-4895-BBEF-4D4362635984}" presName="circ1Tx" presStyleLbl="revTx" presStyleIdx="0" presStyleCnt="0">
        <dgm:presLayoutVars>
          <dgm:chMax val="0"/>
          <dgm:chPref val="0"/>
          <dgm:bulletEnabled val="1"/>
        </dgm:presLayoutVars>
      </dgm:prSet>
      <dgm:spPr/>
      <dgm:t>
        <a:bodyPr/>
        <a:lstStyle/>
        <a:p>
          <a:endParaRPr lang="en-US"/>
        </a:p>
      </dgm:t>
    </dgm:pt>
    <dgm:pt modelId="{37584A56-C7D4-4669-A886-F98660E0EFE3}" type="pres">
      <dgm:prSet presAssocID="{23B6F17D-0537-4645-ADFD-A8B4D3A273BB}" presName="circ2" presStyleLbl="vennNode1" presStyleIdx="1" presStyleCnt="3"/>
      <dgm:spPr/>
      <dgm:t>
        <a:bodyPr/>
        <a:lstStyle/>
        <a:p>
          <a:endParaRPr lang="en-US"/>
        </a:p>
      </dgm:t>
    </dgm:pt>
    <dgm:pt modelId="{BDC603A5-0BEB-4C1A-BFED-776F2365A2BD}" type="pres">
      <dgm:prSet presAssocID="{23B6F17D-0537-4645-ADFD-A8B4D3A273BB}" presName="circ2Tx" presStyleLbl="revTx" presStyleIdx="0" presStyleCnt="0">
        <dgm:presLayoutVars>
          <dgm:chMax val="0"/>
          <dgm:chPref val="0"/>
          <dgm:bulletEnabled val="1"/>
        </dgm:presLayoutVars>
      </dgm:prSet>
      <dgm:spPr/>
      <dgm:t>
        <a:bodyPr/>
        <a:lstStyle/>
        <a:p>
          <a:endParaRPr lang="en-US"/>
        </a:p>
      </dgm:t>
    </dgm:pt>
    <dgm:pt modelId="{D99A3098-9953-4FAB-8CEA-B2380F8CC8F3}" type="pres">
      <dgm:prSet presAssocID="{0AF40C9D-980F-440A-8E0A-5D3DAF547548}" presName="circ3" presStyleLbl="vennNode1" presStyleIdx="2" presStyleCnt="3"/>
      <dgm:spPr/>
      <dgm:t>
        <a:bodyPr/>
        <a:lstStyle/>
        <a:p>
          <a:endParaRPr lang="en-US"/>
        </a:p>
      </dgm:t>
    </dgm:pt>
    <dgm:pt modelId="{5980265E-FD14-4F23-83C9-E72717F1238C}" type="pres">
      <dgm:prSet presAssocID="{0AF40C9D-980F-440A-8E0A-5D3DAF547548}" presName="circ3Tx" presStyleLbl="revTx" presStyleIdx="0" presStyleCnt="0">
        <dgm:presLayoutVars>
          <dgm:chMax val="0"/>
          <dgm:chPref val="0"/>
          <dgm:bulletEnabled val="1"/>
        </dgm:presLayoutVars>
      </dgm:prSet>
      <dgm:spPr/>
      <dgm:t>
        <a:bodyPr/>
        <a:lstStyle/>
        <a:p>
          <a:endParaRPr lang="en-US"/>
        </a:p>
      </dgm:t>
    </dgm:pt>
  </dgm:ptLst>
  <dgm:cxnLst>
    <dgm:cxn modelId="{DC52E455-4CDD-40DA-9D8E-EF57A63A4422}" type="presOf" srcId="{23B6F17D-0537-4645-ADFD-A8B4D3A273BB}" destId="{37584A56-C7D4-4669-A886-F98660E0EFE3}" srcOrd="0" destOrd="0" presId="urn:microsoft.com/office/officeart/2005/8/layout/venn1"/>
    <dgm:cxn modelId="{A7FF2AF1-9E21-4886-98B8-CCBA45F60CF7}" type="presOf" srcId="{959132C7-A536-4B04-B913-462282838709}" destId="{B95D2570-72BD-4D4B-BBCA-73BBF01BDF60}" srcOrd="0" destOrd="0" presId="urn:microsoft.com/office/officeart/2005/8/layout/venn1"/>
    <dgm:cxn modelId="{9FB2C766-59DF-4A48-977D-BAA9F18935B1}" srcId="{959132C7-A536-4B04-B913-462282838709}" destId="{23B6F17D-0537-4645-ADFD-A8B4D3A273BB}" srcOrd="1" destOrd="0" parTransId="{1C637C31-E22D-4513-AC35-9F9E30DDC184}" sibTransId="{369BA864-1639-4383-BE6B-C86AC4501A4C}"/>
    <dgm:cxn modelId="{94442B76-09FA-49E8-B95E-5AAC4B00E9D9}" type="presOf" srcId="{CF9BE120-FB0B-4895-BBEF-4D4362635984}" destId="{6597C824-9EF3-4183-8DCC-DFAE16AB964E}" srcOrd="1" destOrd="0" presId="urn:microsoft.com/office/officeart/2005/8/layout/venn1"/>
    <dgm:cxn modelId="{717C2DD3-3C54-417C-A3DD-E3EBABDFC14F}" srcId="{959132C7-A536-4B04-B913-462282838709}" destId="{CF9BE120-FB0B-4895-BBEF-4D4362635984}" srcOrd="0" destOrd="0" parTransId="{7D580BA6-09C7-4901-A7FF-7A463690049E}" sibTransId="{6434B685-34D7-4D5C-A231-64FEF45E2973}"/>
    <dgm:cxn modelId="{531E32CC-E3ED-4551-9812-A01EF504C864}" type="presOf" srcId="{CF9BE120-FB0B-4895-BBEF-4D4362635984}" destId="{D421A97F-BD02-4626-866E-84A45267AD76}" srcOrd="0" destOrd="0" presId="urn:microsoft.com/office/officeart/2005/8/layout/venn1"/>
    <dgm:cxn modelId="{570A3F8B-362D-4880-A47B-6473714E1A5C}" type="presOf" srcId="{23B6F17D-0537-4645-ADFD-A8B4D3A273BB}" destId="{BDC603A5-0BEB-4C1A-BFED-776F2365A2BD}" srcOrd="1" destOrd="0" presId="urn:microsoft.com/office/officeart/2005/8/layout/venn1"/>
    <dgm:cxn modelId="{285EEB89-8944-4B5C-87B8-45186498EDB9}" type="presOf" srcId="{0AF40C9D-980F-440A-8E0A-5D3DAF547548}" destId="{5980265E-FD14-4F23-83C9-E72717F1238C}" srcOrd="1" destOrd="0" presId="urn:microsoft.com/office/officeart/2005/8/layout/venn1"/>
    <dgm:cxn modelId="{C77426B4-2345-4E92-9011-3CCC75A4535E}" type="presOf" srcId="{0AF40C9D-980F-440A-8E0A-5D3DAF547548}" destId="{D99A3098-9953-4FAB-8CEA-B2380F8CC8F3}" srcOrd="0" destOrd="0" presId="urn:microsoft.com/office/officeart/2005/8/layout/venn1"/>
    <dgm:cxn modelId="{64551E71-D9B7-4A1F-91E8-6F609FE3BDF0}" srcId="{959132C7-A536-4B04-B913-462282838709}" destId="{0AF40C9D-980F-440A-8E0A-5D3DAF547548}" srcOrd="2" destOrd="0" parTransId="{DA440A02-7784-4FC5-B925-24351E75AA63}" sibTransId="{793144C2-7896-4E5F-B05A-F80BAD7F93C5}"/>
    <dgm:cxn modelId="{E7140969-04C2-4560-8A55-8CC31C778368}" type="presParOf" srcId="{B95D2570-72BD-4D4B-BBCA-73BBF01BDF60}" destId="{D421A97F-BD02-4626-866E-84A45267AD76}" srcOrd="0" destOrd="0" presId="urn:microsoft.com/office/officeart/2005/8/layout/venn1"/>
    <dgm:cxn modelId="{E97A885C-6D2E-47DB-9726-29D372CAC415}" type="presParOf" srcId="{B95D2570-72BD-4D4B-BBCA-73BBF01BDF60}" destId="{6597C824-9EF3-4183-8DCC-DFAE16AB964E}" srcOrd="1" destOrd="0" presId="urn:microsoft.com/office/officeart/2005/8/layout/venn1"/>
    <dgm:cxn modelId="{F5648E5C-143D-4683-AF58-5416E909C592}" type="presParOf" srcId="{B95D2570-72BD-4D4B-BBCA-73BBF01BDF60}" destId="{37584A56-C7D4-4669-A886-F98660E0EFE3}" srcOrd="2" destOrd="0" presId="urn:microsoft.com/office/officeart/2005/8/layout/venn1"/>
    <dgm:cxn modelId="{BC05B206-30AC-47A0-8672-EF10169F954E}" type="presParOf" srcId="{B95D2570-72BD-4D4B-BBCA-73BBF01BDF60}" destId="{BDC603A5-0BEB-4C1A-BFED-776F2365A2BD}" srcOrd="3" destOrd="0" presId="urn:microsoft.com/office/officeart/2005/8/layout/venn1"/>
    <dgm:cxn modelId="{D4B1E785-DCE4-4385-8CC7-613CD8270D52}" type="presParOf" srcId="{B95D2570-72BD-4D4B-BBCA-73BBF01BDF60}" destId="{D99A3098-9953-4FAB-8CEA-B2380F8CC8F3}" srcOrd="4" destOrd="0" presId="urn:microsoft.com/office/officeart/2005/8/layout/venn1"/>
    <dgm:cxn modelId="{CF6872DB-2743-4B73-83E7-11D7E7064D32}" type="presParOf" srcId="{B95D2570-72BD-4D4B-BBCA-73BBF01BDF60}" destId="{5980265E-FD14-4F23-83C9-E72717F1238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2" y="2"/>
            <a:ext cx="3012001" cy="461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52" tIns="46525" rIns="93052" bIns="46525" numCol="1" anchor="t" anchorCtr="0" compatLnSpc="1">
            <a:prstTxWarp prst="textNoShape">
              <a:avLst/>
            </a:prstTxWarp>
          </a:bodyPr>
          <a:lstStyle>
            <a:lvl1pPr algn="l" defTabSz="930900" eaLnBrk="0" hangingPunct="0">
              <a:defRPr sz="1100"/>
            </a:lvl1pPr>
          </a:lstStyle>
          <a:p>
            <a:pPr>
              <a:defRPr/>
            </a:pPr>
            <a:r>
              <a:rPr lang="en-US" smtClean="0"/>
              <a:t>Lectures 7&amp;8</a:t>
            </a:r>
            <a:endParaRPr lang="en-US"/>
          </a:p>
        </p:txBody>
      </p:sp>
      <p:sp>
        <p:nvSpPr>
          <p:cNvPr id="78851" name="Rectangle 3"/>
          <p:cNvSpPr>
            <a:spLocks noGrp="1" noChangeArrowheads="1"/>
          </p:cNvSpPr>
          <p:nvPr>
            <p:ph type="dt" sz="quarter" idx="1"/>
          </p:nvPr>
        </p:nvSpPr>
        <p:spPr bwMode="auto">
          <a:xfrm>
            <a:off x="3936567" y="2"/>
            <a:ext cx="3012001" cy="461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52" tIns="46525" rIns="93052" bIns="46525" numCol="1" anchor="t" anchorCtr="0" compatLnSpc="1">
            <a:prstTxWarp prst="textNoShape">
              <a:avLst/>
            </a:prstTxWarp>
          </a:bodyPr>
          <a:lstStyle>
            <a:lvl1pPr algn="r" defTabSz="930900" eaLnBrk="0" hangingPunct="0">
              <a:defRPr sz="1100"/>
            </a:lvl1pPr>
          </a:lstStyle>
          <a:p>
            <a:pPr>
              <a:defRPr/>
            </a:pPr>
            <a:r>
              <a:rPr lang="en-US" smtClean="0"/>
              <a:t>4/21/14 &amp; 4/23/14</a:t>
            </a:r>
            <a:endParaRPr lang="en-US"/>
          </a:p>
        </p:txBody>
      </p:sp>
      <p:sp>
        <p:nvSpPr>
          <p:cNvPr id="78852" name="Rectangle 4"/>
          <p:cNvSpPr>
            <a:spLocks noGrp="1" noChangeArrowheads="1"/>
          </p:cNvSpPr>
          <p:nvPr>
            <p:ph type="ftr" sz="quarter" idx="2"/>
          </p:nvPr>
        </p:nvSpPr>
        <p:spPr bwMode="auto">
          <a:xfrm>
            <a:off x="2" y="8773358"/>
            <a:ext cx="3012001" cy="461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52" tIns="46525" rIns="93052" bIns="46525" numCol="1" anchor="b" anchorCtr="0" compatLnSpc="1">
            <a:prstTxWarp prst="textNoShape">
              <a:avLst/>
            </a:prstTxWarp>
          </a:bodyPr>
          <a:lstStyle>
            <a:lvl1pPr algn="l" defTabSz="930900" eaLnBrk="0" hangingPunct="0">
              <a:defRPr sz="1100"/>
            </a:lvl1pPr>
          </a:lstStyle>
          <a:p>
            <a:pPr>
              <a:defRPr/>
            </a:pPr>
            <a:r>
              <a:rPr lang="en-US" smtClean="0"/>
              <a:t>CIV_ENV 425, Spring 2014</a:t>
            </a:r>
            <a:endParaRPr lang="en-US"/>
          </a:p>
        </p:txBody>
      </p:sp>
      <p:sp>
        <p:nvSpPr>
          <p:cNvPr id="78853" name="Rectangle 5"/>
          <p:cNvSpPr>
            <a:spLocks noGrp="1" noChangeArrowheads="1"/>
          </p:cNvSpPr>
          <p:nvPr>
            <p:ph type="sldNum" sz="quarter" idx="3"/>
          </p:nvPr>
        </p:nvSpPr>
        <p:spPr bwMode="auto">
          <a:xfrm>
            <a:off x="3936567" y="8773358"/>
            <a:ext cx="3012001" cy="461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52" tIns="46525" rIns="93052" bIns="46525" numCol="1" anchor="b" anchorCtr="0" compatLnSpc="1">
            <a:prstTxWarp prst="textNoShape">
              <a:avLst/>
            </a:prstTxWarp>
          </a:bodyPr>
          <a:lstStyle>
            <a:lvl1pPr algn="r" defTabSz="930900" eaLnBrk="0" hangingPunct="0">
              <a:defRPr sz="1100"/>
            </a:lvl1pPr>
          </a:lstStyle>
          <a:p>
            <a:pPr>
              <a:defRPr/>
            </a:pPr>
            <a:fld id="{D4C5E43A-E147-49F0-BC2C-FDA06A66E9D7}" type="slidenum">
              <a:rPr lang="en-US"/>
              <a:pPr>
                <a:defRPr/>
              </a:pPr>
              <a:t>‹#›</a:t>
            </a:fld>
            <a:endParaRPr lang="en-US"/>
          </a:p>
        </p:txBody>
      </p:sp>
    </p:spTree>
    <p:extLst>
      <p:ext uri="{BB962C8B-B14F-4D97-AF65-F5344CB8AC3E}">
        <p14:creationId xmlns:p14="http://schemas.microsoft.com/office/powerpoint/2010/main" val="135569370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2" y="2"/>
            <a:ext cx="3012001" cy="461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9" tIns="45775" rIns="91549" bIns="45775" numCol="1" anchor="t" anchorCtr="0" compatLnSpc="1">
            <a:prstTxWarp prst="textNoShape">
              <a:avLst/>
            </a:prstTxWarp>
          </a:bodyPr>
          <a:lstStyle>
            <a:lvl1pPr algn="l" defTabSz="915714" eaLnBrk="0" hangingPunct="0">
              <a:defRPr sz="1100"/>
            </a:lvl1pPr>
          </a:lstStyle>
          <a:p>
            <a:pPr>
              <a:defRPr/>
            </a:pPr>
            <a:r>
              <a:rPr lang="en-US" smtClean="0"/>
              <a:t>Lectures 7&amp;8</a:t>
            </a:r>
            <a:endParaRPr lang="en-US"/>
          </a:p>
        </p:txBody>
      </p:sp>
      <p:sp>
        <p:nvSpPr>
          <p:cNvPr id="90115" name="Rectangle 3"/>
          <p:cNvSpPr>
            <a:spLocks noGrp="1" noChangeArrowheads="1"/>
          </p:cNvSpPr>
          <p:nvPr>
            <p:ph type="dt" idx="1"/>
          </p:nvPr>
        </p:nvSpPr>
        <p:spPr bwMode="auto">
          <a:xfrm>
            <a:off x="3936567" y="2"/>
            <a:ext cx="3012001" cy="461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9" tIns="45775" rIns="91549" bIns="45775" numCol="1" anchor="t" anchorCtr="0" compatLnSpc="1">
            <a:prstTxWarp prst="textNoShape">
              <a:avLst/>
            </a:prstTxWarp>
          </a:bodyPr>
          <a:lstStyle>
            <a:lvl1pPr algn="r" defTabSz="915714" eaLnBrk="0" hangingPunct="0">
              <a:defRPr sz="1100"/>
            </a:lvl1pPr>
          </a:lstStyle>
          <a:p>
            <a:pPr>
              <a:defRPr/>
            </a:pPr>
            <a:r>
              <a:rPr lang="en-US" smtClean="0"/>
              <a:t>4/21/14 &amp; 4/23/14</a:t>
            </a:r>
            <a:endParaRPr lang="en-US"/>
          </a:p>
        </p:txBody>
      </p:sp>
      <p:sp>
        <p:nvSpPr>
          <p:cNvPr id="18436" name="Rectangle 4"/>
          <p:cNvSpPr>
            <a:spLocks noGrp="1" noRot="1" noChangeAspect="1" noChangeArrowheads="1" noTextEdit="1"/>
          </p:cNvSpPr>
          <p:nvPr>
            <p:ph type="sldImg" idx="2"/>
          </p:nvPr>
        </p:nvSpPr>
        <p:spPr bwMode="auto">
          <a:xfrm>
            <a:off x="1166813" y="693738"/>
            <a:ext cx="4616450" cy="3463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0117" name="Rectangle 5"/>
          <p:cNvSpPr>
            <a:spLocks noGrp="1" noChangeArrowheads="1"/>
          </p:cNvSpPr>
          <p:nvPr>
            <p:ph type="body" sz="quarter" idx="3"/>
          </p:nvPr>
        </p:nvSpPr>
        <p:spPr bwMode="auto">
          <a:xfrm>
            <a:off x="693803" y="4385916"/>
            <a:ext cx="5562473" cy="415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9" tIns="45775" rIns="91549" bIns="4577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0118" name="Rectangle 6"/>
          <p:cNvSpPr>
            <a:spLocks noGrp="1" noChangeArrowheads="1"/>
          </p:cNvSpPr>
          <p:nvPr>
            <p:ph type="ftr" sz="quarter" idx="4"/>
          </p:nvPr>
        </p:nvSpPr>
        <p:spPr bwMode="auto">
          <a:xfrm>
            <a:off x="2" y="8773358"/>
            <a:ext cx="3012001" cy="461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9" tIns="45775" rIns="91549" bIns="45775" numCol="1" anchor="b" anchorCtr="0" compatLnSpc="1">
            <a:prstTxWarp prst="textNoShape">
              <a:avLst/>
            </a:prstTxWarp>
          </a:bodyPr>
          <a:lstStyle>
            <a:lvl1pPr algn="l" defTabSz="915714" eaLnBrk="0" hangingPunct="0">
              <a:defRPr sz="1100"/>
            </a:lvl1pPr>
          </a:lstStyle>
          <a:p>
            <a:pPr>
              <a:defRPr/>
            </a:pPr>
            <a:r>
              <a:rPr lang="en-US" smtClean="0"/>
              <a:t>CIV_ENV 425, Spring 2014</a:t>
            </a:r>
            <a:endParaRPr lang="en-US"/>
          </a:p>
        </p:txBody>
      </p:sp>
      <p:sp>
        <p:nvSpPr>
          <p:cNvPr id="90119" name="Rectangle 7"/>
          <p:cNvSpPr>
            <a:spLocks noGrp="1" noChangeArrowheads="1"/>
          </p:cNvSpPr>
          <p:nvPr>
            <p:ph type="sldNum" sz="quarter" idx="5"/>
          </p:nvPr>
        </p:nvSpPr>
        <p:spPr bwMode="auto">
          <a:xfrm>
            <a:off x="3936567" y="8773358"/>
            <a:ext cx="3012001" cy="461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9" tIns="45775" rIns="91549" bIns="45775" numCol="1" anchor="b" anchorCtr="0" compatLnSpc="1">
            <a:prstTxWarp prst="textNoShape">
              <a:avLst/>
            </a:prstTxWarp>
          </a:bodyPr>
          <a:lstStyle>
            <a:lvl1pPr algn="r" defTabSz="915714" eaLnBrk="0" hangingPunct="0">
              <a:defRPr sz="1100"/>
            </a:lvl1pPr>
          </a:lstStyle>
          <a:p>
            <a:pPr>
              <a:defRPr/>
            </a:pPr>
            <a:fld id="{B7F97346-B68F-4021-AEA2-A6E614B112CD}" type="slidenum">
              <a:rPr lang="en-US"/>
              <a:pPr>
                <a:defRPr/>
              </a:pPr>
              <a:t>‹#›</a:t>
            </a:fld>
            <a:endParaRPr lang="en-US"/>
          </a:p>
        </p:txBody>
      </p:sp>
    </p:spTree>
    <p:extLst>
      <p:ext uri="{BB962C8B-B14F-4D97-AF65-F5344CB8AC3E}">
        <p14:creationId xmlns:p14="http://schemas.microsoft.com/office/powerpoint/2010/main" val="294782999"/>
      </p:ext>
    </p:extLst>
  </p:cSld>
  <p:clrMap bg1="lt1" tx1="dk1" bg2="lt2" tx2="dk2" accent1="accent1" accent2="accent2" accent3="accent3" accent4="accent4" accent5="accent5" accent6="accent6" hlink="hlink" folHlink="folHlink"/>
  <p:hf/>
  <p:notesStyle>
    <a:lvl1pPr algn="l" defTabSz="457200" rtl="0" eaLnBrk="0" fontAlgn="base" hangingPunct="0">
      <a:spcBef>
        <a:spcPct val="30000"/>
      </a:spcBef>
      <a:spcAft>
        <a:spcPct val="0"/>
      </a:spcAft>
      <a:defRPr sz="1200" kern="1200">
        <a:solidFill>
          <a:schemeClr val="tx1"/>
        </a:solidFill>
        <a:latin typeface="Calibri" pitchFamily="34" charset="0"/>
        <a:ea typeface="ＭＳ Ｐゴシック" charset="-128"/>
        <a:cs typeface="Arial" charset="0"/>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ＭＳ Ｐゴシック" charset="-128"/>
        <a:cs typeface="Arial" charset="0"/>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ＭＳ Ｐゴシック" charset="-128"/>
        <a:cs typeface="Arial" charset="0"/>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ＭＳ Ｐゴシック" charset="-128"/>
        <a:cs typeface="Arial" charset="0"/>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ＭＳ Ｐゴシック" charset="-128"/>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Lecture 9</a:t>
            </a:r>
            <a:endParaRPr lang="en-US"/>
          </a:p>
        </p:txBody>
      </p:sp>
      <p:sp>
        <p:nvSpPr>
          <p:cNvPr id="5" name="Date Placeholder 4"/>
          <p:cNvSpPr>
            <a:spLocks noGrp="1"/>
          </p:cNvSpPr>
          <p:nvPr>
            <p:ph type="dt" idx="11"/>
          </p:nvPr>
        </p:nvSpPr>
        <p:spPr/>
        <p:txBody>
          <a:bodyPr/>
          <a:lstStyle/>
          <a:p>
            <a:r>
              <a:rPr lang="en-US" smtClean="0"/>
              <a:t>4/28/2014</a:t>
            </a:r>
            <a:endParaRPr lang="en-US"/>
          </a:p>
        </p:txBody>
      </p:sp>
      <p:sp>
        <p:nvSpPr>
          <p:cNvPr id="6" name="Footer Placeholder 5"/>
          <p:cNvSpPr>
            <a:spLocks noGrp="1"/>
          </p:cNvSpPr>
          <p:nvPr>
            <p:ph type="ftr" sz="quarter" idx="12"/>
          </p:nvPr>
        </p:nvSpPr>
        <p:spPr/>
        <p:txBody>
          <a:bodyPr/>
          <a:lstStyle/>
          <a:p>
            <a:r>
              <a:rPr lang="en-US" smtClean="0"/>
              <a:t>NU CIV_ENV 425, Spring 2014</a:t>
            </a:r>
            <a:endParaRPr lang="en-US"/>
          </a:p>
        </p:txBody>
      </p:sp>
      <p:sp>
        <p:nvSpPr>
          <p:cNvPr id="7" name="Slide Number Placeholder 6"/>
          <p:cNvSpPr>
            <a:spLocks noGrp="1"/>
          </p:cNvSpPr>
          <p:nvPr>
            <p:ph type="sldNum" sz="quarter" idx="13"/>
          </p:nvPr>
        </p:nvSpPr>
        <p:spPr/>
        <p:txBody>
          <a:bodyPr/>
          <a:lstStyle/>
          <a:p>
            <a:fld id="{57A74F2E-4958-425C-B681-971A7C1ED82B}" type="slidenum">
              <a:rPr lang="en-US" smtClean="0"/>
              <a:t>1</a:t>
            </a:fld>
            <a:endParaRPr lang="en-US"/>
          </a:p>
        </p:txBody>
      </p:sp>
    </p:spTree>
    <p:extLst>
      <p:ext uri="{BB962C8B-B14F-4D97-AF65-F5344CB8AC3E}">
        <p14:creationId xmlns:p14="http://schemas.microsoft.com/office/powerpoint/2010/main" val="394654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700" dirty="0"/>
              <a:t>What are the relevant performance criteria?</a:t>
            </a:r>
          </a:p>
          <a:p>
            <a:endParaRPr lang="en-US" sz="2700" dirty="0"/>
          </a:p>
          <a:p>
            <a:r>
              <a:rPr lang="en-US" sz="2500" dirty="0"/>
              <a:t>Mechanical Properties</a:t>
            </a:r>
          </a:p>
          <a:p>
            <a:pPr lvl="1"/>
            <a:r>
              <a:rPr lang="en-US" sz="1900" dirty="0"/>
              <a:t>Strength, minimum, age?</a:t>
            </a:r>
          </a:p>
          <a:p>
            <a:pPr lvl="1"/>
            <a:r>
              <a:rPr lang="en-US" sz="1900" dirty="0"/>
              <a:t>Other: Elastic modulus, split tensile strength?</a:t>
            </a:r>
          </a:p>
          <a:p>
            <a:r>
              <a:rPr lang="en-US" sz="2500" dirty="0"/>
              <a:t>Durability</a:t>
            </a:r>
          </a:p>
          <a:p>
            <a:pPr lvl="1"/>
            <a:r>
              <a:rPr lang="en-US" sz="1900" dirty="0"/>
              <a:t>Chemical: ASR, </a:t>
            </a:r>
            <a:r>
              <a:rPr lang="en-US" sz="1900" dirty="0" err="1"/>
              <a:t>DEF</a:t>
            </a:r>
            <a:r>
              <a:rPr lang="en-US" sz="1900" dirty="0"/>
              <a:t>, corrosion</a:t>
            </a:r>
          </a:p>
          <a:p>
            <a:pPr lvl="1"/>
            <a:r>
              <a:rPr lang="en-US" sz="1900" dirty="0"/>
              <a:t>Physical: Freeze-thaw, volume change, cracking, permeability</a:t>
            </a:r>
          </a:p>
          <a:p>
            <a:r>
              <a:rPr lang="en-US" sz="2500" dirty="0"/>
              <a:t>Constructability</a:t>
            </a:r>
          </a:p>
          <a:p>
            <a:pPr lvl="1"/>
            <a:r>
              <a:rPr lang="en-US" sz="1900" dirty="0"/>
              <a:t>Workability, flowability, and slump loss</a:t>
            </a:r>
          </a:p>
          <a:p>
            <a:pPr lvl="1"/>
            <a:r>
              <a:rPr lang="en-US" sz="1900" dirty="0"/>
              <a:t>Finishability</a:t>
            </a:r>
          </a:p>
          <a:p>
            <a:pPr lvl="1"/>
            <a:r>
              <a:rPr lang="en-US" sz="1900" dirty="0"/>
              <a:t>Setting, strength development</a:t>
            </a:r>
          </a:p>
          <a:p>
            <a:endParaRPr lang="en-US" dirty="0"/>
          </a:p>
        </p:txBody>
      </p:sp>
      <p:sp>
        <p:nvSpPr>
          <p:cNvPr id="4" name="Slide Number Placeholder 3"/>
          <p:cNvSpPr>
            <a:spLocks noGrp="1"/>
          </p:cNvSpPr>
          <p:nvPr>
            <p:ph type="sldNum" sz="quarter" idx="10"/>
          </p:nvPr>
        </p:nvSpPr>
        <p:spPr/>
        <p:txBody>
          <a:bodyPr/>
          <a:lstStyle/>
          <a:p>
            <a:pPr>
              <a:defRPr/>
            </a:pPr>
            <a:fld id="{52F8B55F-33FB-4270-B361-555322936450}" type="slidenum">
              <a:rPr lang="en-US" smtClean="0">
                <a:solidFill>
                  <a:srgbClr val="000000"/>
                </a:solidFill>
              </a:rPr>
              <a:pPr>
                <a:defRPr/>
              </a:pPr>
              <a:t>7</a:t>
            </a:fld>
            <a:endParaRPr lang="en-US" dirty="0">
              <a:solidFill>
                <a:srgbClr val="000000"/>
              </a:solidFill>
            </a:endParaRPr>
          </a:p>
        </p:txBody>
      </p:sp>
    </p:spTree>
    <p:extLst>
      <p:ext uri="{BB962C8B-B14F-4D97-AF65-F5344CB8AC3E}">
        <p14:creationId xmlns:p14="http://schemas.microsoft.com/office/powerpoint/2010/main" val="4272810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As discussed in Module 30, the new 318 requirements have three exposure classes: NA (dry), Moderate (moist), and Severe (chloride)</a:t>
            </a:r>
          </a:p>
        </p:txBody>
      </p:sp>
    </p:spTree>
    <p:extLst>
      <p:ext uri="{BB962C8B-B14F-4D97-AF65-F5344CB8AC3E}">
        <p14:creationId xmlns:p14="http://schemas.microsoft.com/office/powerpoint/2010/main" val="1646544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a:solidFill>
              <a:srgbClr val="000000"/>
            </a:solidFill>
            <a:miter lim="800000"/>
            <a:headEnd/>
            <a:tailEnd/>
          </a:ln>
        </p:spPr>
      </p:sp>
      <p:sp>
        <p:nvSpPr>
          <p:cNvPr id="10445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Under a microscope, ASR presents a characteristic pattern readily identified by experienced concrete petrographers. Reactive aggregates have a reactive rim, and cracks extend from the aggregate into the paste.  Note that not all of the aggregate particles are reactive, although damage can occur with some aggregates with as little as 5% of the aggregate particles being reactive. </a:t>
            </a:r>
          </a:p>
        </p:txBody>
      </p:sp>
    </p:spTree>
    <p:extLst>
      <p:ext uri="{BB962C8B-B14F-4D97-AF65-F5344CB8AC3E}">
        <p14:creationId xmlns:p14="http://schemas.microsoft.com/office/powerpoint/2010/main" val="2199932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xfrm>
            <a:off x="1176338" y="701675"/>
            <a:ext cx="4598987" cy="3449638"/>
          </a:xfrm>
          <a:ln/>
        </p:spPr>
      </p:sp>
      <p:sp>
        <p:nvSpPr>
          <p:cNvPr id="273411" name="Rectangle 3"/>
          <p:cNvSpPr>
            <a:spLocks noGrp="1" noChangeArrowheads="1"/>
          </p:cNvSpPr>
          <p:nvPr>
            <p:ph type="body" idx="1"/>
          </p:nvPr>
        </p:nvSpPr>
        <p:spPr>
          <a:xfrm>
            <a:off x="926784" y="4385249"/>
            <a:ext cx="5096507" cy="4157178"/>
          </a:xfrm>
        </p:spPr>
        <p:txBody>
          <a:bodyPr/>
          <a:lstStyle/>
          <a:p>
            <a:r>
              <a:rPr lang="en-US" dirty="0"/>
              <a:t>Ettringite is normally formed during the hydration and hardening of concrete. However if the concrete is cured above a certain critical temperature the ettringite does not form. Under moist conditions during later service life the ettringite forms and might cause expansion and cracking and deterioration of the hardened concrete.</a:t>
            </a:r>
          </a:p>
          <a:p>
            <a:endParaRPr lang="en-US" dirty="0"/>
          </a:p>
          <a:p>
            <a:r>
              <a:rPr lang="en-US" dirty="0"/>
              <a:t>This is known as delayed ettringite formation DEF</a:t>
            </a:r>
          </a:p>
        </p:txBody>
      </p:sp>
    </p:spTree>
    <p:extLst>
      <p:ext uri="{BB962C8B-B14F-4D97-AF65-F5344CB8AC3E}">
        <p14:creationId xmlns:p14="http://schemas.microsoft.com/office/powerpoint/2010/main" val="523514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68812307"/>
      </p:ext>
    </p:extLst>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3579724"/>
      </p:ext>
    </p:extLst>
  </p:cSld>
  <p:clrMapOvr>
    <a:masterClrMapping/>
  </p:clrMapOvr>
  <p:transition advTm="8000"/>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3546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3546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9120348"/>
      </p:ext>
    </p:extLst>
  </p:cSld>
  <p:clrMapOvr>
    <a:masterClrMapping/>
  </p:clrMapOvr>
  <p:transition advTm="8000"/>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pPr>
              <a:defRPr/>
            </a:pPr>
            <a:fld id="{9A41773E-ECE1-44BC-B6B3-D8E24BA0F2A2}" type="slidenum">
              <a:rPr lang="en-US"/>
              <a:pPr>
                <a:defRPr/>
              </a:pPr>
              <a:t>‹#›</a:t>
            </a:fld>
            <a:endParaRPr lang="en-US"/>
          </a:p>
        </p:txBody>
      </p:sp>
    </p:spTree>
    <p:extLst>
      <p:ext uri="{BB962C8B-B14F-4D97-AF65-F5344CB8AC3E}">
        <p14:creationId xmlns:p14="http://schemas.microsoft.com/office/powerpoint/2010/main" val="890630785"/>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7"/>
          <p:cNvSpPr>
            <a:spLocks noGrp="1" noChangeArrowheads="1"/>
          </p:cNvSpPr>
          <p:nvPr>
            <p:ph type="sldNum" sz="quarter" idx="10"/>
          </p:nvPr>
        </p:nvSpPr>
        <p:spPr>
          <a:ln/>
        </p:spPr>
        <p:txBody>
          <a:bodyPr/>
          <a:lstStyle>
            <a:lvl1pPr>
              <a:defRPr/>
            </a:lvl1pPr>
          </a:lstStyle>
          <a:p>
            <a:pPr>
              <a:defRPr/>
            </a:pPr>
            <a:fld id="{32E182E4-BB5E-4B62-AF4E-8F1FDA1F9E29}" type="slidenum">
              <a:rPr lang="en-US"/>
              <a:pPr>
                <a:defRPr/>
              </a:pPr>
              <a:t>‹#›</a:t>
            </a:fld>
            <a:endParaRPr lang="en-US"/>
          </a:p>
        </p:txBody>
      </p:sp>
    </p:spTree>
    <p:extLst>
      <p:ext uri="{BB962C8B-B14F-4D97-AF65-F5344CB8AC3E}">
        <p14:creationId xmlns:p14="http://schemas.microsoft.com/office/powerpoint/2010/main" val="1961303087"/>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F4EF4BF7-6970-4BBA-83B0-F8A02906098F}" type="slidenum">
              <a:rPr lang="en-US"/>
              <a:pPr>
                <a:defRPr/>
              </a:pPr>
              <a:t>‹#›</a:t>
            </a:fld>
            <a:endParaRPr lang="en-US"/>
          </a:p>
        </p:txBody>
      </p:sp>
    </p:spTree>
    <p:extLst>
      <p:ext uri="{BB962C8B-B14F-4D97-AF65-F5344CB8AC3E}">
        <p14:creationId xmlns:p14="http://schemas.microsoft.com/office/powerpoint/2010/main" val="3073835876"/>
      </p:ext>
    </p:extLst>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0063" y="3732213"/>
            <a:ext cx="1365250" cy="28844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51138" y="3732213"/>
            <a:ext cx="3946525" cy="28844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6115225"/>
      </p:ext>
    </p:extLst>
  </p:cSld>
  <p:clrMapOvr>
    <a:masterClrMapping/>
  </p:clrMapOvr>
  <p:transition advTm="800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1625" y="6245225"/>
            <a:ext cx="2289175"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289175" cy="476250"/>
          </a:xfrm>
          <a:prstGeom prst="rect">
            <a:avLst/>
          </a:prstGeom>
        </p:spPr>
        <p:txBody>
          <a:bodyPr/>
          <a:lstStyle>
            <a:lvl1pPr>
              <a:defRPr/>
            </a:lvl1pPr>
          </a:lstStyle>
          <a:p>
            <a:fld id="{EBF9D4E8-8AB2-40BA-85D6-470675E0083E}" type="slidenum">
              <a:rPr lang="en-US"/>
              <a:pPr/>
              <a:t>‹#›</a:t>
            </a:fld>
            <a:endParaRPr lang="en-US"/>
          </a:p>
        </p:txBody>
      </p:sp>
    </p:spTree>
    <p:extLst>
      <p:ext uri="{BB962C8B-B14F-4D97-AF65-F5344CB8AC3E}">
        <p14:creationId xmlns:p14="http://schemas.microsoft.com/office/powerpoint/2010/main" val="1630176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C23C41B-2EFE-4A0F-A5DF-08750C4B770A}" type="slidenum">
              <a:rPr lang="en-US"/>
              <a:pPr>
                <a:defRPr/>
              </a:pPr>
              <a:t>‹#›</a:t>
            </a:fld>
            <a:endParaRPr lang="en-US"/>
          </a:p>
        </p:txBody>
      </p:sp>
    </p:spTree>
    <p:extLst>
      <p:ext uri="{BB962C8B-B14F-4D97-AF65-F5344CB8AC3E}">
        <p14:creationId xmlns:p14="http://schemas.microsoft.com/office/powerpoint/2010/main" val="2792487204"/>
      </p:ext>
    </p:extLst>
  </p:cSld>
  <p:clrMapOvr>
    <a:masterClrMapping/>
  </p:clrMapOvr>
  <p:transition advTm="800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E310E7D9-41A5-4E5C-8ED0-0E57A66CEE0A}" type="slidenum">
              <a:rPr lang="en-US"/>
              <a:pPr>
                <a:defRPr/>
              </a:pPr>
              <a:t>‹#›</a:t>
            </a:fld>
            <a:endParaRPr lang="en-US"/>
          </a:p>
        </p:txBody>
      </p:sp>
    </p:spTree>
    <p:extLst>
      <p:ext uri="{BB962C8B-B14F-4D97-AF65-F5344CB8AC3E}">
        <p14:creationId xmlns:p14="http://schemas.microsoft.com/office/powerpoint/2010/main" val="1161640001"/>
      </p:ext>
    </p:extLst>
  </p:cSld>
  <p:clrMapOvr>
    <a:masterClrMapping/>
  </p:clrMapOvr>
  <p:transition advTm="800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BCF84288-7F13-45B1-A7A2-50D923E8E081}" type="slidenum">
              <a:rPr lang="en-US"/>
              <a:pPr>
                <a:defRPr/>
              </a:pPr>
              <a:t>‹#›</a:t>
            </a:fld>
            <a:endParaRPr lang="en-US"/>
          </a:p>
        </p:txBody>
      </p:sp>
    </p:spTree>
    <p:extLst>
      <p:ext uri="{BB962C8B-B14F-4D97-AF65-F5344CB8AC3E}">
        <p14:creationId xmlns:p14="http://schemas.microsoft.com/office/powerpoint/2010/main" val="698000842"/>
      </p:ext>
    </p:extLst>
  </p:cSld>
  <p:clrMapOvr>
    <a:masterClrMapping/>
  </p:clrMapOvr>
  <p:transition advTm="8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3960813"/>
            <a:ext cx="3417887" cy="1601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7575" y="3960813"/>
            <a:ext cx="3417888" cy="1601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441D6BF2-BB39-4324-8E6F-89A07776B980}" type="slidenum">
              <a:rPr lang="en-US"/>
              <a:pPr>
                <a:defRPr/>
              </a:pPr>
              <a:t>‹#›</a:t>
            </a:fld>
            <a:endParaRPr lang="en-US"/>
          </a:p>
        </p:txBody>
      </p:sp>
    </p:spTree>
    <p:extLst>
      <p:ext uri="{BB962C8B-B14F-4D97-AF65-F5344CB8AC3E}">
        <p14:creationId xmlns:p14="http://schemas.microsoft.com/office/powerpoint/2010/main" val="1624438496"/>
      </p:ext>
    </p:extLst>
  </p:cSld>
  <p:clrMapOvr>
    <a:masterClrMapping/>
  </p:clrMapOvr>
  <p:transition advTm="800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E1A4FC12-7721-4F16-9E28-5CBC6162BE6D}" type="slidenum">
              <a:rPr lang="en-US"/>
              <a:pPr>
                <a:defRPr/>
              </a:pPr>
              <a:t>‹#›</a:t>
            </a:fld>
            <a:endParaRPr lang="en-US"/>
          </a:p>
        </p:txBody>
      </p:sp>
    </p:spTree>
    <p:extLst>
      <p:ext uri="{BB962C8B-B14F-4D97-AF65-F5344CB8AC3E}">
        <p14:creationId xmlns:p14="http://schemas.microsoft.com/office/powerpoint/2010/main" val="274871952"/>
      </p:ext>
    </p:extLst>
  </p:cSld>
  <p:clrMapOvr>
    <a:masterClrMapping/>
  </p:clrMapOvr>
  <p:transition advTm="800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73B49301-940B-4F2C-943D-C429BE61DB9C}" type="slidenum">
              <a:rPr lang="en-US"/>
              <a:pPr>
                <a:defRPr/>
              </a:pPr>
              <a:t>‹#›</a:t>
            </a:fld>
            <a:endParaRPr lang="en-US"/>
          </a:p>
        </p:txBody>
      </p:sp>
    </p:spTree>
    <p:extLst>
      <p:ext uri="{BB962C8B-B14F-4D97-AF65-F5344CB8AC3E}">
        <p14:creationId xmlns:p14="http://schemas.microsoft.com/office/powerpoint/2010/main" val="1381799051"/>
      </p:ext>
    </p:extLst>
  </p:cSld>
  <p:clrMapOvr>
    <a:masterClrMapping/>
  </p:clrMapOvr>
  <p:transition advTm="800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EC27DF3-E9FB-4825-8219-14A64C3B3155}" type="slidenum">
              <a:rPr lang="en-US"/>
              <a:pPr>
                <a:defRPr/>
              </a:pPr>
              <a:t>‹#›</a:t>
            </a:fld>
            <a:endParaRPr lang="en-US"/>
          </a:p>
        </p:txBody>
      </p:sp>
    </p:spTree>
    <p:extLst>
      <p:ext uri="{BB962C8B-B14F-4D97-AF65-F5344CB8AC3E}">
        <p14:creationId xmlns:p14="http://schemas.microsoft.com/office/powerpoint/2010/main" val="1685971985"/>
      </p:ext>
    </p:extLst>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1920314"/>
      </p:ext>
    </p:extLst>
  </p:cSld>
  <p:clrMapOvr>
    <a:masterClrMapping/>
  </p:clrMapOvr>
  <p:transition advTm="800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315311F-CF19-450B-884E-641274BAB784}" type="slidenum">
              <a:rPr lang="en-US"/>
              <a:pPr>
                <a:defRPr/>
              </a:pPr>
              <a:t>‹#›</a:t>
            </a:fld>
            <a:endParaRPr lang="en-US"/>
          </a:p>
        </p:txBody>
      </p:sp>
    </p:spTree>
    <p:extLst>
      <p:ext uri="{BB962C8B-B14F-4D97-AF65-F5344CB8AC3E}">
        <p14:creationId xmlns:p14="http://schemas.microsoft.com/office/powerpoint/2010/main" val="424546488"/>
      </p:ext>
    </p:extLst>
  </p:cSld>
  <p:clrMapOvr>
    <a:masterClrMapping/>
  </p:clrMapOvr>
  <p:transition advTm="800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12EE6A4-A92C-4D1B-95B9-B2E675771EF0}" type="slidenum">
              <a:rPr lang="en-US"/>
              <a:pPr>
                <a:defRPr/>
              </a:pPr>
              <a:t>‹#›</a:t>
            </a:fld>
            <a:endParaRPr lang="en-US"/>
          </a:p>
        </p:txBody>
      </p:sp>
    </p:spTree>
    <p:extLst>
      <p:ext uri="{BB962C8B-B14F-4D97-AF65-F5344CB8AC3E}">
        <p14:creationId xmlns:p14="http://schemas.microsoft.com/office/powerpoint/2010/main" val="713284739"/>
      </p:ext>
    </p:extLst>
  </p:cSld>
  <p:clrMapOvr>
    <a:masterClrMapping/>
  </p:clrMapOvr>
  <p:transition advTm="8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EC6A743-451A-4700-A3C0-10A82907DFA3}" type="slidenum">
              <a:rPr lang="en-US"/>
              <a:pPr>
                <a:defRPr/>
              </a:pPr>
              <a:t>‹#›</a:t>
            </a:fld>
            <a:endParaRPr lang="en-US"/>
          </a:p>
        </p:txBody>
      </p:sp>
    </p:spTree>
    <p:extLst>
      <p:ext uri="{BB962C8B-B14F-4D97-AF65-F5344CB8AC3E}">
        <p14:creationId xmlns:p14="http://schemas.microsoft.com/office/powerpoint/2010/main" val="1107916829"/>
      </p:ext>
    </p:extLst>
  </p:cSld>
  <p:clrMapOvr>
    <a:masterClrMapping/>
  </p:clrMapOvr>
  <p:transition advTm="800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99213" y="1608138"/>
            <a:ext cx="1746250" cy="3954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1608138"/>
            <a:ext cx="5089525" cy="3954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DFC5BB1-E721-4912-9999-FAE2F7306BCE}" type="slidenum">
              <a:rPr lang="en-US"/>
              <a:pPr>
                <a:defRPr/>
              </a:pPr>
              <a:t>‹#›</a:t>
            </a:fld>
            <a:endParaRPr lang="en-US"/>
          </a:p>
        </p:txBody>
      </p:sp>
    </p:spTree>
    <p:extLst>
      <p:ext uri="{BB962C8B-B14F-4D97-AF65-F5344CB8AC3E}">
        <p14:creationId xmlns:p14="http://schemas.microsoft.com/office/powerpoint/2010/main" val="3735601722"/>
      </p:ext>
    </p:extLst>
  </p:cSld>
  <p:clrMapOvr>
    <a:masterClrMapping/>
  </p:clrMapOvr>
  <p:transition advTm="800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8AAF6D89-F029-4DE9-8027-8C862CC49015}" type="slidenum">
              <a:rPr lang="en-US"/>
              <a:pPr>
                <a:defRPr/>
              </a:pPr>
              <a:t>‹#›</a:t>
            </a:fld>
            <a:endParaRPr lang="en-US"/>
          </a:p>
        </p:txBody>
      </p:sp>
    </p:spTree>
    <p:extLst>
      <p:ext uri="{BB962C8B-B14F-4D97-AF65-F5344CB8AC3E}">
        <p14:creationId xmlns:p14="http://schemas.microsoft.com/office/powerpoint/2010/main" val="1419433605"/>
      </p:ext>
    </p:extLst>
  </p:cSld>
  <p:clrMapOvr>
    <a:masterClrMapping/>
  </p:clrMapOvr>
  <p:transition advTm="800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5D9B8321-9F11-426A-B34B-8AE9911F87C8}" type="slidenum">
              <a:rPr lang="en-US"/>
              <a:pPr>
                <a:defRPr/>
              </a:pPr>
              <a:t>‹#›</a:t>
            </a:fld>
            <a:endParaRPr lang="en-US"/>
          </a:p>
        </p:txBody>
      </p:sp>
    </p:spTree>
    <p:extLst>
      <p:ext uri="{BB962C8B-B14F-4D97-AF65-F5344CB8AC3E}">
        <p14:creationId xmlns:p14="http://schemas.microsoft.com/office/powerpoint/2010/main" val="1264131150"/>
      </p:ext>
    </p:extLst>
  </p:cSld>
  <p:clrMapOvr>
    <a:masterClrMapping/>
  </p:clrMapOvr>
  <p:transition advTm="800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pPr>
              <a:defRPr/>
            </a:pPr>
            <a:fld id="{2EB7EC08-D2EA-46CC-BE28-8633B48A53E8}" type="slidenum">
              <a:rPr lang="en-US"/>
              <a:pPr>
                <a:defRPr/>
              </a:pPr>
              <a:t>‹#›</a:t>
            </a:fld>
            <a:endParaRPr lang="en-US"/>
          </a:p>
        </p:txBody>
      </p:sp>
    </p:spTree>
    <p:extLst>
      <p:ext uri="{BB962C8B-B14F-4D97-AF65-F5344CB8AC3E}">
        <p14:creationId xmlns:p14="http://schemas.microsoft.com/office/powerpoint/2010/main" val="2493712804"/>
      </p:ext>
    </p:extLst>
  </p:cSld>
  <p:clrMapOvr>
    <a:masterClrMapping/>
  </p:clrMapOvr>
  <p:transition advTm="8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3429000"/>
            <a:ext cx="3543300" cy="1973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52988" y="3429000"/>
            <a:ext cx="3543300" cy="1973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pPr>
              <a:defRPr/>
            </a:pPr>
            <a:fld id="{A3BA2990-1276-4F08-977D-6EED547B1A2D}" type="slidenum">
              <a:rPr lang="en-US"/>
              <a:pPr>
                <a:defRPr/>
              </a:pPr>
              <a:t>‹#›</a:t>
            </a:fld>
            <a:endParaRPr lang="en-US"/>
          </a:p>
        </p:txBody>
      </p:sp>
    </p:spTree>
    <p:extLst>
      <p:ext uri="{BB962C8B-B14F-4D97-AF65-F5344CB8AC3E}">
        <p14:creationId xmlns:p14="http://schemas.microsoft.com/office/powerpoint/2010/main" val="3398596600"/>
      </p:ext>
    </p:extLst>
  </p:cSld>
  <p:clrMapOvr>
    <a:masterClrMapping/>
  </p:clrMapOvr>
  <p:transition advTm="800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pPr>
              <a:defRPr/>
            </a:pPr>
            <a:fld id="{7DFABE3F-BF48-47EE-8537-F15C1A4C54E9}" type="slidenum">
              <a:rPr lang="en-US"/>
              <a:pPr>
                <a:defRPr/>
              </a:pPr>
              <a:t>‹#›</a:t>
            </a:fld>
            <a:endParaRPr lang="en-US"/>
          </a:p>
        </p:txBody>
      </p:sp>
    </p:spTree>
    <p:extLst>
      <p:ext uri="{BB962C8B-B14F-4D97-AF65-F5344CB8AC3E}">
        <p14:creationId xmlns:p14="http://schemas.microsoft.com/office/powerpoint/2010/main" val="2642548797"/>
      </p:ext>
    </p:extLst>
  </p:cSld>
  <p:clrMapOvr>
    <a:masterClrMapping/>
  </p:clrMapOvr>
  <p:transition advTm="800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sz="quarter" idx="10"/>
          </p:nvPr>
        </p:nvSpPr>
        <p:spPr>
          <a:ln/>
        </p:spPr>
        <p:txBody>
          <a:bodyPr/>
          <a:lstStyle>
            <a:lvl1pPr>
              <a:defRPr/>
            </a:lvl1pPr>
          </a:lstStyle>
          <a:p>
            <a:pPr>
              <a:defRPr/>
            </a:pPr>
            <a:fld id="{ED58BE92-C091-437A-92A7-83CAD0D80AAA}" type="slidenum">
              <a:rPr lang="en-US"/>
              <a:pPr>
                <a:defRPr/>
              </a:pPr>
              <a:t>‹#›</a:t>
            </a:fld>
            <a:endParaRPr lang="en-US"/>
          </a:p>
        </p:txBody>
      </p:sp>
    </p:spTree>
    <p:extLst>
      <p:ext uri="{BB962C8B-B14F-4D97-AF65-F5344CB8AC3E}">
        <p14:creationId xmlns:p14="http://schemas.microsoft.com/office/powerpoint/2010/main" val="3162709793"/>
      </p:ext>
    </p:extLst>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40522024"/>
      </p:ext>
    </p:extLst>
  </p:cSld>
  <p:clrMapOvr>
    <a:masterClrMapping/>
  </p:clrMapOvr>
  <p:transition advTm="800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fld id="{5D49F1C3-8467-4F1A-BC52-BB70912504BF}" type="slidenum">
              <a:rPr lang="en-US"/>
              <a:pPr>
                <a:defRPr/>
              </a:pPr>
              <a:t>‹#›</a:t>
            </a:fld>
            <a:endParaRPr lang="en-US"/>
          </a:p>
        </p:txBody>
      </p:sp>
    </p:spTree>
    <p:extLst>
      <p:ext uri="{BB962C8B-B14F-4D97-AF65-F5344CB8AC3E}">
        <p14:creationId xmlns:p14="http://schemas.microsoft.com/office/powerpoint/2010/main" val="1381103450"/>
      </p:ext>
    </p:extLst>
  </p:cSld>
  <p:clrMapOvr>
    <a:masterClrMapping/>
  </p:clrMapOvr>
  <p:transition advTm="800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fld id="{A493779D-DA32-49CD-94A5-B466B1C463BD}" type="slidenum">
              <a:rPr lang="en-US"/>
              <a:pPr>
                <a:defRPr/>
              </a:pPr>
              <a:t>‹#›</a:t>
            </a:fld>
            <a:endParaRPr lang="en-US"/>
          </a:p>
        </p:txBody>
      </p:sp>
    </p:spTree>
    <p:extLst>
      <p:ext uri="{BB962C8B-B14F-4D97-AF65-F5344CB8AC3E}">
        <p14:creationId xmlns:p14="http://schemas.microsoft.com/office/powerpoint/2010/main" val="143064433"/>
      </p:ext>
    </p:extLst>
  </p:cSld>
  <p:clrMapOvr>
    <a:masterClrMapping/>
  </p:clrMapOvr>
  <p:transition advTm="800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fld id="{28482C15-3C1D-4761-A08D-71D178734E71}" type="slidenum">
              <a:rPr lang="en-US"/>
              <a:pPr>
                <a:defRPr/>
              </a:pPr>
              <a:t>‹#›</a:t>
            </a:fld>
            <a:endParaRPr lang="en-US"/>
          </a:p>
        </p:txBody>
      </p:sp>
    </p:spTree>
    <p:extLst>
      <p:ext uri="{BB962C8B-B14F-4D97-AF65-F5344CB8AC3E}">
        <p14:creationId xmlns:p14="http://schemas.microsoft.com/office/powerpoint/2010/main" val="2354324675"/>
      </p:ext>
    </p:extLst>
  </p:cSld>
  <p:clrMapOvr>
    <a:masterClrMapping/>
  </p:clrMapOvr>
  <p:transition advTm="8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42BC89AE-3195-459F-BD2C-340D6A4DF259}" type="slidenum">
              <a:rPr lang="en-US"/>
              <a:pPr>
                <a:defRPr/>
              </a:pPr>
              <a:t>‹#›</a:t>
            </a:fld>
            <a:endParaRPr lang="en-US"/>
          </a:p>
        </p:txBody>
      </p:sp>
    </p:spTree>
    <p:extLst>
      <p:ext uri="{BB962C8B-B14F-4D97-AF65-F5344CB8AC3E}">
        <p14:creationId xmlns:p14="http://schemas.microsoft.com/office/powerpoint/2010/main" val="1387462148"/>
      </p:ext>
    </p:extLst>
  </p:cSld>
  <p:clrMapOvr>
    <a:masterClrMapping/>
  </p:clrMapOvr>
  <p:transition advTm="800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6538" y="2062163"/>
            <a:ext cx="1809750" cy="3340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2062163"/>
            <a:ext cx="5276850" cy="3340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747E7B6E-9B68-4FED-B4DF-D7ED6DD6EC43}" type="slidenum">
              <a:rPr lang="en-US"/>
              <a:pPr>
                <a:defRPr/>
              </a:pPr>
              <a:t>‹#›</a:t>
            </a:fld>
            <a:endParaRPr lang="en-US"/>
          </a:p>
        </p:txBody>
      </p:sp>
    </p:spTree>
    <p:extLst>
      <p:ext uri="{BB962C8B-B14F-4D97-AF65-F5344CB8AC3E}">
        <p14:creationId xmlns:p14="http://schemas.microsoft.com/office/powerpoint/2010/main" val="152026108"/>
      </p:ext>
    </p:extLst>
  </p:cSld>
  <p:clrMapOvr>
    <a:masterClrMapping/>
  </p:clrMapOvr>
  <p:transition advTm="800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606F881F-59F9-4418-B7CD-1666A94B700F}" type="slidenum">
              <a:rPr lang="en-US"/>
              <a:pPr>
                <a:defRPr/>
              </a:pPr>
              <a:t>‹#›</a:t>
            </a:fld>
            <a:endParaRPr lang="en-US"/>
          </a:p>
        </p:txBody>
      </p:sp>
    </p:spTree>
    <p:extLst>
      <p:ext uri="{BB962C8B-B14F-4D97-AF65-F5344CB8AC3E}">
        <p14:creationId xmlns:p14="http://schemas.microsoft.com/office/powerpoint/2010/main" val="2250837398"/>
      </p:ext>
    </p:extLst>
  </p:cSld>
  <p:clrMapOvr>
    <a:masterClrMapping/>
  </p:clrMapOvr>
  <p:transition advTm="800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B6584FA1-6BB9-4BCD-944A-5E4347545FBC}" type="slidenum">
              <a:rPr lang="en-US"/>
              <a:pPr>
                <a:defRPr/>
              </a:pPr>
              <a:t>‹#›</a:t>
            </a:fld>
            <a:endParaRPr lang="en-US"/>
          </a:p>
        </p:txBody>
      </p:sp>
    </p:spTree>
    <p:extLst>
      <p:ext uri="{BB962C8B-B14F-4D97-AF65-F5344CB8AC3E}">
        <p14:creationId xmlns:p14="http://schemas.microsoft.com/office/powerpoint/2010/main" val="3582909077"/>
      </p:ext>
    </p:extLst>
  </p:cSld>
  <p:clrMapOvr>
    <a:masterClrMapping/>
  </p:clrMapOvr>
  <p:transition advTm="800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4FC1AE74-7141-47E6-AB4B-C5DF88A934DE}" type="slidenum">
              <a:rPr lang="en-US"/>
              <a:pPr>
                <a:defRPr/>
              </a:pPr>
              <a:t>‹#›</a:t>
            </a:fld>
            <a:endParaRPr lang="en-US"/>
          </a:p>
        </p:txBody>
      </p:sp>
    </p:spTree>
    <p:extLst>
      <p:ext uri="{BB962C8B-B14F-4D97-AF65-F5344CB8AC3E}">
        <p14:creationId xmlns:p14="http://schemas.microsoft.com/office/powerpoint/2010/main" val="1094421445"/>
      </p:ext>
    </p:extLst>
  </p:cSld>
  <p:clrMapOvr>
    <a:masterClrMapping/>
  </p:clrMapOvr>
  <p:transition advTm="800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01675" y="1608138"/>
            <a:ext cx="3800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1608138"/>
            <a:ext cx="380206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fld id="{91404A4A-A7DA-458C-8F5C-2A55BF15799E}" type="slidenum">
              <a:rPr lang="en-US"/>
              <a:pPr>
                <a:defRPr/>
              </a:pPr>
              <a:t>‹#›</a:t>
            </a:fld>
            <a:endParaRPr lang="en-US"/>
          </a:p>
        </p:txBody>
      </p:sp>
    </p:spTree>
    <p:extLst>
      <p:ext uri="{BB962C8B-B14F-4D97-AF65-F5344CB8AC3E}">
        <p14:creationId xmlns:p14="http://schemas.microsoft.com/office/powerpoint/2010/main" val="2403281480"/>
      </p:ext>
    </p:extLst>
  </p:cSld>
  <p:clrMapOvr>
    <a:masterClrMapping/>
  </p:clrMapOvr>
  <p:transition advTm="800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sz="quarter" idx="10"/>
          </p:nvPr>
        </p:nvSpPr>
        <p:spPr>
          <a:ln/>
        </p:spPr>
        <p:txBody>
          <a:bodyPr/>
          <a:lstStyle>
            <a:lvl1pPr>
              <a:defRPr/>
            </a:lvl1pPr>
          </a:lstStyle>
          <a:p>
            <a:pPr>
              <a:defRPr/>
            </a:pPr>
            <a:fld id="{9D239443-715B-4514-B8FB-56A9D0F622DB}" type="slidenum">
              <a:rPr lang="en-US"/>
              <a:pPr>
                <a:defRPr/>
              </a:pPr>
              <a:t>‹#›</a:t>
            </a:fld>
            <a:endParaRPr lang="en-US"/>
          </a:p>
        </p:txBody>
      </p:sp>
    </p:spTree>
    <p:extLst>
      <p:ext uri="{BB962C8B-B14F-4D97-AF65-F5344CB8AC3E}">
        <p14:creationId xmlns:p14="http://schemas.microsoft.com/office/powerpoint/2010/main" val="3444726883"/>
      </p:ext>
    </p:extLst>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51138" y="6161088"/>
            <a:ext cx="2655887" cy="455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59425" y="6161088"/>
            <a:ext cx="2655888" cy="455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345401"/>
      </p:ext>
    </p:extLst>
  </p:cSld>
  <p:clrMapOvr>
    <a:masterClrMapping/>
  </p:clrMapOvr>
  <p:transition advTm="800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F4EF4BF7-6970-4BBA-83B0-F8A02906098F}" type="slidenum">
              <a:rPr lang="en-US"/>
              <a:pPr>
                <a:defRPr/>
              </a:pPr>
              <a:t>‹#›</a:t>
            </a:fld>
            <a:endParaRPr lang="en-US"/>
          </a:p>
        </p:txBody>
      </p:sp>
    </p:spTree>
    <p:extLst>
      <p:ext uri="{BB962C8B-B14F-4D97-AF65-F5344CB8AC3E}">
        <p14:creationId xmlns:p14="http://schemas.microsoft.com/office/powerpoint/2010/main" val="1581796974"/>
      </p:ext>
    </p:extLst>
  </p:cSld>
  <p:clrMapOvr>
    <a:masterClrMapping/>
  </p:clrMapOvr>
  <p:transition advTm="800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E1C4C3C2-BC0A-4595-8033-ABEEE75FC92C}" type="slidenum">
              <a:rPr lang="en-US"/>
              <a:pPr>
                <a:defRPr/>
              </a:pPr>
              <a:t>‹#›</a:t>
            </a:fld>
            <a:endParaRPr lang="en-US"/>
          </a:p>
        </p:txBody>
      </p:sp>
    </p:spTree>
    <p:extLst>
      <p:ext uri="{BB962C8B-B14F-4D97-AF65-F5344CB8AC3E}">
        <p14:creationId xmlns:p14="http://schemas.microsoft.com/office/powerpoint/2010/main" val="1794218986"/>
      </p:ext>
    </p:extLst>
  </p:cSld>
  <p:clrMapOvr>
    <a:masterClrMapping/>
  </p:clrMapOvr>
  <p:transition advTm="800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82AE16B4-EE90-4E18-93D9-990032B88C6D}" type="slidenum">
              <a:rPr lang="en-US"/>
              <a:pPr>
                <a:defRPr/>
              </a:pPr>
              <a:t>‹#›</a:t>
            </a:fld>
            <a:endParaRPr lang="en-US"/>
          </a:p>
        </p:txBody>
      </p:sp>
    </p:spTree>
    <p:extLst>
      <p:ext uri="{BB962C8B-B14F-4D97-AF65-F5344CB8AC3E}">
        <p14:creationId xmlns:p14="http://schemas.microsoft.com/office/powerpoint/2010/main" val="2402213367"/>
      </p:ext>
    </p:extLst>
  </p:cSld>
  <p:clrMapOvr>
    <a:masterClrMapping/>
  </p:clrMapOvr>
  <p:transition advTm="800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2EDBCA38-148A-4835-B1F5-CFEAFFC8713F}" type="slidenum">
              <a:rPr lang="en-US"/>
              <a:pPr>
                <a:defRPr/>
              </a:pPr>
              <a:t>‹#›</a:t>
            </a:fld>
            <a:endParaRPr lang="en-US"/>
          </a:p>
        </p:txBody>
      </p:sp>
    </p:spTree>
    <p:extLst>
      <p:ext uri="{BB962C8B-B14F-4D97-AF65-F5344CB8AC3E}">
        <p14:creationId xmlns:p14="http://schemas.microsoft.com/office/powerpoint/2010/main" val="495162181"/>
      </p:ext>
    </p:extLst>
  </p:cSld>
  <p:clrMapOvr>
    <a:masterClrMapping/>
  </p:clrMapOvr>
  <p:transition advTm="800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B4B4EAB0-6B60-4431-A2CC-AF6F36EEBA46}" type="slidenum">
              <a:rPr lang="en-US"/>
              <a:pPr>
                <a:defRPr/>
              </a:pPr>
              <a:t>‹#›</a:t>
            </a:fld>
            <a:endParaRPr lang="en-US"/>
          </a:p>
        </p:txBody>
      </p:sp>
    </p:spTree>
    <p:extLst>
      <p:ext uri="{BB962C8B-B14F-4D97-AF65-F5344CB8AC3E}">
        <p14:creationId xmlns:p14="http://schemas.microsoft.com/office/powerpoint/2010/main" val="2651357678"/>
      </p:ext>
    </p:extLst>
  </p:cSld>
  <p:clrMapOvr>
    <a:masterClrMapping/>
  </p:clrMapOvr>
  <p:transition advTm="800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688" y="206375"/>
            <a:ext cx="2055812"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3075" y="206375"/>
            <a:ext cx="6018213" cy="5592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E6D1E644-DBAE-4FDD-96C6-B3FECDE6D632}" type="slidenum">
              <a:rPr lang="en-US"/>
              <a:pPr>
                <a:defRPr/>
              </a:pPr>
              <a:t>‹#›</a:t>
            </a:fld>
            <a:endParaRPr lang="en-US"/>
          </a:p>
        </p:txBody>
      </p:sp>
    </p:spTree>
    <p:extLst>
      <p:ext uri="{BB962C8B-B14F-4D97-AF65-F5344CB8AC3E}">
        <p14:creationId xmlns:p14="http://schemas.microsoft.com/office/powerpoint/2010/main" val="2272724310"/>
      </p:ext>
    </p:extLst>
  </p:cSld>
  <p:clrMapOvr>
    <a:masterClrMapping/>
  </p:clrMapOvr>
  <p:transition advTm="800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3E21D25E-0620-4CB6-9244-D9FD6BE622A9}" type="slidenum">
              <a:rPr lang="en-US"/>
              <a:pPr>
                <a:defRPr/>
              </a:pPr>
              <a:t>‹#›</a:t>
            </a:fld>
            <a:endParaRPr lang="en-US"/>
          </a:p>
        </p:txBody>
      </p:sp>
    </p:spTree>
    <p:extLst>
      <p:ext uri="{BB962C8B-B14F-4D97-AF65-F5344CB8AC3E}">
        <p14:creationId xmlns:p14="http://schemas.microsoft.com/office/powerpoint/2010/main" val="3838724250"/>
      </p:ext>
    </p:extLst>
  </p:cSld>
  <p:clrMapOvr>
    <a:masterClrMapping/>
  </p:clrMapOvr>
  <p:transition advTm="800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701355" y="1608138"/>
            <a:ext cx="8141020" cy="4191000"/>
          </a:xfrm>
        </p:spPr>
        <p:txBody>
          <a:bodyPr/>
          <a:lstStyle>
            <a:lvl1pPr>
              <a:defRPr sz="3200" baseline="0"/>
            </a:lvl1pPr>
            <a:lvl2pPr>
              <a:defRPr sz="2800" baseline="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sldNum" sz="quarter" idx="10"/>
          </p:nvPr>
        </p:nvSpPr>
        <p:spPr>
          <a:ln/>
        </p:spPr>
        <p:txBody>
          <a:bodyPr/>
          <a:lstStyle>
            <a:lvl1pPr>
              <a:defRPr/>
            </a:lvl1pPr>
          </a:lstStyle>
          <a:p>
            <a:pPr>
              <a:defRPr/>
            </a:pPr>
            <a:fld id="{6CB0EC46-F941-40EA-9C56-73F254310098}" type="slidenum">
              <a:rPr lang="en-US"/>
              <a:pPr>
                <a:defRPr/>
              </a:pPr>
              <a:t>‹#›</a:t>
            </a:fld>
            <a:endParaRPr lang="en-US"/>
          </a:p>
        </p:txBody>
      </p:sp>
    </p:spTree>
    <p:extLst>
      <p:ext uri="{BB962C8B-B14F-4D97-AF65-F5344CB8AC3E}">
        <p14:creationId xmlns:p14="http://schemas.microsoft.com/office/powerpoint/2010/main" val="3212417988"/>
      </p:ext>
    </p:extLst>
  </p:cSld>
  <p:clrMapOvr>
    <a:masterClrMapping/>
  </p:clrMapOvr>
  <p:transition advTm="8000"/>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fld id="{26B4523A-193F-4BFF-8D09-683A1D2DCAF4}" type="slidenum">
              <a:rPr lang="en-US"/>
              <a:pPr>
                <a:defRPr/>
              </a:pPr>
              <a:t>‹#›</a:t>
            </a:fld>
            <a:endParaRPr lang="en-US"/>
          </a:p>
        </p:txBody>
      </p:sp>
    </p:spTree>
    <p:extLst>
      <p:ext uri="{BB962C8B-B14F-4D97-AF65-F5344CB8AC3E}">
        <p14:creationId xmlns:p14="http://schemas.microsoft.com/office/powerpoint/2010/main" val="3542554176"/>
      </p:ext>
    </p:extLst>
  </p:cSld>
  <p:clrMapOvr>
    <a:masterClrMapping/>
  </p:clrMapOvr>
  <p:transition advTm="8000"/>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57563" y="1608138"/>
            <a:ext cx="266541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5375" y="1608138"/>
            <a:ext cx="2667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fld id="{B537DA76-A642-4B12-A8A9-CC1AF5460460}" type="slidenum">
              <a:rPr lang="en-US"/>
              <a:pPr>
                <a:defRPr/>
              </a:pPr>
              <a:t>‹#›</a:t>
            </a:fld>
            <a:endParaRPr lang="en-US"/>
          </a:p>
        </p:txBody>
      </p:sp>
    </p:spTree>
    <p:extLst>
      <p:ext uri="{BB962C8B-B14F-4D97-AF65-F5344CB8AC3E}">
        <p14:creationId xmlns:p14="http://schemas.microsoft.com/office/powerpoint/2010/main" val="2649637389"/>
      </p:ext>
    </p:extLst>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7870234"/>
      </p:ext>
    </p:extLst>
  </p:cSld>
  <p:clrMapOvr>
    <a:masterClrMapping/>
  </p:clrMapOvr>
  <p:transition advTm="8000"/>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fld id="{456A2A18-4729-4540-8E1F-5BD8CFB74120}" type="slidenum">
              <a:rPr lang="en-US"/>
              <a:pPr>
                <a:defRPr/>
              </a:pPr>
              <a:t>‹#›</a:t>
            </a:fld>
            <a:endParaRPr lang="en-US"/>
          </a:p>
        </p:txBody>
      </p:sp>
    </p:spTree>
    <p:extLst>
      <p:ext uri="{BB962C8B-B14F-4D97-AF65-F5344CB8AC3E}">
        <p14:creationId xmlns:p14="http://schemas.microsoft.com/office/powerpoint/2010/main" val="458866192"/>
      </p:ext>
    </p:extLst>
  </p:cSld>
  <p:clrMapOvr>
    <a:masterClrMapping/>
  </p:clrMapOvr>
  <p:transition advTm="800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fld id="{5DE4AD00-AEBD-47D4-AEE2-43A00C9CB72A}" type="slidenum">
              <a:rPr lang="en-US"/>
              <a:pPr>
                <a:defRPr/>
              </a:pPr>
              <a:t>‹#›</a:t>
            </a:fld>
            <a:endParaRPr lang="en-US"/>
          </a:p>
        </p:txBody>
      </p:sp>
    </p:spTree>
    <p:extLst>
      <p:ext uri="{BB962C8B-B14F-4D97-AF65-F5344CB8AC3E}">
        <p14:creationId xmlns:p14="http://schemas.microsoft.com/office/powerpoint/2010/main" val="97550970"/>
      </p:ext>
    </p:extLst>
  </p:cSld>
  <p:clrMapOvr>
    <a:masterClrMapping/>
  </p:clrMapOvr>
  <p:transition advTm="800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fld id="{D57F87E5-2512-4360-B3ED-5742A07F57C1}" type="slidenum">
              <a:rPr lang="en-US"/>
              <a:pPr>
                <a:defRPr/>
              </a:pPr>
              <a:t>‹#›</a:t>
            </a:fld>
            <a:endParaRPr lang="en-US"/>
          </a:p>
        </p:txBody>
      </p:sp>
    </p:spTree>
    <p:extLst>
      <p:ext uri="{BB962C8B-B14F-4D97-AF65-F5344CB8AC3E}">
        <p14:creationId xmlns:p14="http://schemas.microsoft.com/office/powerpoint/2010/main" val="3424852336"/>
      </p:ext>
    </p:extLst>
  </p:cSld>
  <p:clrMapOvr>
    <a:masterClrMapping/>
  </p:clrMapOvr>
  <p:transition advTm="8000"/>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962DE4F0-A7F9-4E7C-916F-E7026C0FE021}" type="slidenum">
              <a:rPr lang="en-US"/>
              <a:pPr>
                <a:defRPr/>
              </a:pPr>
              <a:t>‹#›</a:t>
            </a:fld>
            <a:endParaRPr lang="en-US"/>
          </a:p>
        </p:txBody>
      </p:sp>
    </p:spTree>
    <p:extLst>
      <p:ext uri="{BB962C8B-B14F-4D97-AF65-F5344CB8AC3E}">
        <p14:creationId xmlns:p14="http://schemas.microsoft.com/office/powerpoint/2010/main" val="1349993508"/>
      </p:ext>
    </p:extLst>
  </p:cSld>
  <p:clrMapOvr>
    <a:masterClrMapping/>
  </p:clrMapOvr>
  <p:transition advTm="8000"/>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C1F80DCD-D2D3-499C-9D97-77E07E274F7F}" type="slidenum">
              <a:rPr lang="en-US"/>
              <a:pPr>
                <a:defRPr/>
              </a:pPr>
              <a:t>‹#›</a:t>
            </a:fld>
            <a:endParaRPr lang="en-US"/>
          </a:p>
        </p:txBody>
      </p:sp>
    </p:spTree>
    <p:extLst>
      <p:ext uri="{BB962C8B-B14F-4D97-AF65-F5344CB8AC3E}">
        <p14:creationId xmlns:p14="http://schemas.microsoft.com/office/powerpoint/2010/main" val="3283880994"/>
      </p:ext>
    </p:extLst>
  </p:cSld>
  <p:clrMapOvr>
    <a:masterClrMapping/>
  </p:clrMapOvr>
  <p:transition advTm="800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EA351EA9-0A58-447F-A4F7-81B01E7BA2C6}" type="slidenum">
              <a:rPr lang="en-US"/>
              <a:pPr>
                <a:defRPr/>
              </a:pPr>
              <a:t>‹#›</a:t>
            </a:fld>
            <a:endParaRPr lang="en-US"/>
          </a:p>
        </p:txBody>
      </p:sp>
    </p:spTree>
    <p:extLst>
      <p:ext uri="{BB962C8B-B14F-4D97-AF65-F5344CB8AC3E}">
        <p14:creationId xmlns:p14="http://schemas.microsoft.com/office/powerpoint/2010/main" val="2479065082"/>
      </p:ext>
    </p:extLst>
  </p:cSld>
  <p:clrMapOvr>
    <a:masterClrMapping/>
  </p:clrMapOvr>
  <p:transition advTm="800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0050" y="206375"/>
            <a:ext cx="2092325"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3075" y="206375"/>
            <a:ext cx="6124575" cy="5592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128D4CE4-49C6-410F-A592-EA3E00EAB56D}" type="slidenum">
              <a:rPr lang="en-US"/>
              <a:pPr>
                <a:defRPr/>
              </a:pPr>
              <a:t>‹#›</a:t>
            </a:fld>
            <a:endParaRPr lang="en-US"/>
          </a:p>
        </p:txBody>
      </p:sp>
    </p:spTree>
    <p:extLst>
      <p:ext uri="{BB962C8B-B14F-4D97-AF65-F5344CB8AC3E}">
        <p14:creationId xmlns:p14="http://schemas.microsoft.com/office/powerpoint/2010/main" val="521594655"/>
      </p:ext>
    </p:extLst>
  </p:cSld>
  <p:clrMapOvr>
    <a:masterClrMapping/>
  </p:clrMapOvr>
  <p:transition advTm="800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03202158"/>
      </p:ext>
    </p:extLst>
  </p:cSld>
  <p:clrMapOvr>
    <a:masterClrMapping/>
  </p:clrMapOvr>
  <p:transition advTm="800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8747403"/>
      </p:ext>
    </p:extLst>
  </p:cSld>
  <p:clrMapOvr>
    <a:masterClrMapping/>
  </p:clrMapOvr>
  <p:transition advTm="8000"/>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61128437"/>
      </p:ext>
    </p:extLst>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5124521"/>
      </p:ext>
    </p:extLst>
  </p:cSld>
  <p:clrMapOvr>
    <a:masterClrMapping/>
  </p:clrMapOvr>
  <p:transition advTm="8000"/>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01675" y="1608138"/>
            <a:ext cx="3800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1608138"/>
            <a:ext cx="380206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4680408"/>
      </p:ext>
    </p:extLst>
  </p:cSld>
  <p:clrMapOvr>
    <a:masterClrMapping/>
  </p:clrMapOvr>
  <p:transition advTm="8000"/>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0823712"/>
      </p:ext>
    </p:extLst>
  </p:cSld>
  <p:clrMapOvr>
    <a:masterClrMapping/>
  </p:clrMapOvr>
  <p:transition advTm="800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0526941"/>
      </p:ext>
    </p:extLst>
  </p:cSld>
  <p:clrMapOvr>
    <a:masterClrMapping/>
  </p:clrMapOvr>
  <p:transition advTm="8000"/>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855850"/>
      </p:ext>
    </p:extLst>
  </p:cSld>
  <p:clrMapOvr>
    <a:masterClrMapping/>
  </p:clrMapOvr>
  <p:transition advTm="8000"/>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1283981"/>
      </p:ext>
    </p:extLst>
  </p:cSld>
  <p:clrMapOvr>
    <a:masterClrMapping/>
  </p:clrMapOvr>
  <p:transition advTm="8000"/>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9196363"/>
      </p:ext>
    </p:extLst>
  </p:cSld>
  <p:clrMapOvr>
    <a:masterClrMapping/>
  </p:clrMapOvr>
  <p:transition advTm="800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890723"/>
      </p:ext>
    </p:extLst>
  </p:cSld>
  <p:clrMapOvr>
    <a:masterClrMapping/>
  </p:clrMapOvr>
  <p:transition advTm="800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688" y="206375"/>
            <a:ext cx="2055812"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3075" y="206375"/>
            <a:ext cx="6018213" cy="5592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3277530"/>
      </p:ext>
    </p:extLst>
  </p:cSld>
  <p:clrMapOvr>
    <a:masterClrMapping/>
  </p:clrMapOvr>
  <p:transition advTm="8000"/>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41792542"/>
      </p:ext>
    </p:extLst>
  </p:cSld>
  <p:clrMapOvr>
    <a:masterClrMapping/>
  </p:clrMapOvr>
  <p:transition advTm="8000"/>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020881"/>
      </p:ext>
    </p:extLst>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719286"/>
      </p:ext>
    </p:extLst>
  </p:cSld>
  <p:clrMapOvr>
    <a:masterClrMapping/>
  </p:clrMapOvr>
  <p:transition advTm="8000"/>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3928487"/>
      </p:ext>
    </p:extLst>
  </p:cSld>
  <p:clrMapOvr>
    <a:masterClrMapping/>
  </p:clrMapOvr>
  <p:transition advTm="8000"/>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01675" y="1379538"/>
            <a:ext cx="3794125"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9538"/>
            <a:ext cx="3794125"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0318336"/>
      </p:ext>
    </p:extLst>
  </p:cSld>
  <p:clrMapOvr>
    <a:masterClrMapping/>
  </p:clrMapOvr>
  <p:transition advTm="8000"/>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999591"/>
      </p:ext>
    </p:extLst>
  </p:cSld>
  <p:clrMapOvr>
    <a:masterClrMapping/>
  </p:clrMapOvr>
  <p:transition advTm="800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82705187"/>
      </p:ext>
    </p:extLst>
  </p:cSld>
  <p:clrMapOvr>
    <a:masterClrMapping/>
  </p:clrMapOvr>
  <p:transition advTm="8000"/>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14752"/>
      </p:ext>
    </p:extLst>
  </p:cSld>
  <p:clrMapOvr>
    <a:masterClrMapping/>
  </p:clrMapOvr>
  <p:transition advTm="8000"/>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96763327"/>
      </p:ext>
    </p:extLst>
  </p:cSld>
  <p:clrMapOvr>
    <a:masterClrMapping/>
  </p:clrMapOvr>
  <p:transition advTm="8000"/>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5493392"/>
      </p:ext>
    </p:extLst>
  </p:cSld>
  <p:clrMapOvr>
    <a:masterClrMapping/>
  </p:clrMapOvr>
  <p:transition advTm="800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734975"/>
      </p:ext>
    </p:extLst>
  </p:cSld>
  <p:clrMapOvr>
    <a:masterClrMapping/>
  </p:clrMapOvr>
  <p:transition advTm="800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688" y="207963"/>
            <a:ext cx="2055812" cy="5591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3075" y="207963"/>
            <a:ext cx="6018213" cy="5591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6167751"/>
      </p:ext>
    </p:extLst>
  </p:cSld>
  <p:clrMapOvr>
    <a:masterClrMapping/>
  </p:clrMapOvr>
  <p:transition advTm="8000"/>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72392129"/>
      </p:ext>
    </p:extLst>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03269692"/>
      </p:ext>
    </p:extLst>
  </p:cSld>
  <p:clrMapOvr>
    <a:masterClrMapping/>
  </p:clrMapOvr>
  <p:transition advTm="8000"/>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5266169"/>
      </p:ext>
    </p:extLst>
  </p:cSld>
  <p:clrMapOvr>
    <a:masterClrMapping/>
  </p:clrMapOvr>
  <p:transition advTm="8000"/>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25417018"/>
      </p:ext>
    </p:extLst>
  </p:cSld>
  <p:clrMapOvr>
    <a:masterClrMapping/>
  </p:clrMapOvr>
  <p:transition advTm="8000"/>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01675" y="1379538"/>
            <a:ext cx="3794125"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9538"/>
            <a:ext cx="3794125"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3736572"/>
      </p:ext>
    </p:extLst>
  </p:cSld>
  <p:clrMapOvr>
    <a:masterClrMapping/>
  </p:clrMapOvr>
  <p:transition advTm="8000"/>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4033781"/>
      </p:ext>
    </p:extLst>
  </p:cSld>
  <p:clrMapOvr>
    <a:masterClrMapping/>
  </p:clrMapOvr>
  <p:transition advTm="8000"/>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0095971"/>
      </p:ext>
    </p:extLst>
  </p:cSld>
  <p:clrMapOvr>
    <a:masterClrMapping/>
  </p:clrMapOvr>
  <p:transition advTm="8000"/>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755"/>
      </p:ext>
    </p:extLst>
  </p:cSld>
  <p:clrMapOvr>
    <a:masterClrMapping/>
  </p:clrMapOvr>
  <p:transition advTm="8000"/>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30766942"/>
      </p:ext>
    </p:extLst>
  </p:cSld>
  <p:clrMapOvr>
    <a:masterClrMapping/>
  </p:clrMapOvr>
  <p:transition advTm="8000"/>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3313100"/>
      </p:ext>
    </p:extLst>
  </p:cSld>
  <p:clrMapOvr>
    <a:masterClrMapping/>
  </p:clrMapOvr>
  <p:transition advTm="800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0757902"/>
      </p:ext>
    </p:extLst>
  </p:cSld>
  <p:clrMapOvr>
    <a:masterClrMapping/>
  </p:clrMapOvr>
  <p:transition advTm="8000"/>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688" y="207963"/>
            <a:ext cx="2055812" cy="5591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3075" y="207963"/>
            <a:ext cx="6018213" cy="5591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6033187"/>
      </p:ext>
    </p:extLst>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48261103"/>
      </p:ext>
    </p:extLst>
  </p:cSld>
  <p:clrMapOvr>
    <a:masterClrMapping/>
  </p:clrMapOvr>
  <p:transition advTm="8000"/>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98519259"/>
      </p:ext>
    </p:extLst>
  </p:cSld>
  <p:clrMapOvr>
    <a:masterClrMapping/>
  </p:clrMapOvr>
  <p:transition advTm="8000"/>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9741965"/>
      </p:ext>
    </p:extLst>
  </p:cSld>
  <p:clrMapOvr>
    <a:masterClrMapping/>
  </p:clrMapOvr>
  <p:transition advTm="8000"/>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29772138"/>
      </p:ext>
    </p:extLst>
  </p:cSld>
  <p:clrMapOvr>
    <a:masterClrMapping/>
  </p:clrMapOvr>
  <p:transition advTm="8000"/>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4111625"/>
            <a:ext cx="4038600" cy="1517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111625"/>
            <a:ext cx="4038600" cy="1517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5074623"/>
      </p:ext>
    </p:extLst>
  </p:cSld>
  <p:clrMapOvr>
    <a:masterClrMapping/>
  </p:clrMapOvr>
  <p:transition advTm="8000"/>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9575886"/>
      </p:ext>
    </p:extLst>
  </p:cSld>
  <p:clrMapOvr>
    <a:masterClrMapping/>
  </p:clrMapOvr>
  <p:transition advTm="8000"/>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9538747"/>
      </p:ext>
    </p:extLst>
  </p:cSld>
  <p:clrMapOvr>
    <a:masterClrMapping/>
  </p:clrMapOvr>
  <p:transition advTm="8000"/>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829021"/>
      </p:ext>
    </p:extLst>
  </p:cSld>
  <p:clrMapOvr>
    <a:masterClrMapping/>
  </p:clrMapOvr>
  <p:transition advTm="8000"/>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0928511"/>
      </p:ext>
    </p:extLst>
  </p:cSld>
  <p:clrMapOvr>
    <a:masterClrMapping/>
  </p:clrMapOvr>
  <p:transition advTm="8000"/>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0729624"/>
      </p:ext>
    </p:extLst>
  </p:cSld>
  <p:clrMapOvr>
    <a:masterClrMapping/>
  </p:clrMapOvr>
  <p:transition advTm="8000"/>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1424013"/>
      </p:ext>
    </p:extLst>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0.xml"/><Relationship Id="rId1" Type="http://schemas.openxmlformats.org/officeDocument/2006/relationships/slideLayout" Target="../slideLayouts/slideLayout101.xml"/><Relationship Id="rId4"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image" Target="../media/image1.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emf"/><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emf"/><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751138" y="3732213"/>
            <a:ext cx="54641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2751138" y="6161088"/>
            <a:ext cx="5464175"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p:txBody>
      </p:sp>
      <p:grpSp>
        <p:nvGrpSpPr>
          <p:cNvPr id="1028" name="Group 28"/>
          <p:cNvGrpSpPr>
            <a:grpSpLocks/>
          </p:cNvGrpSpPr>
          <p:nvPr userDrawn="1"/>
        </p:nvGrpSpPr>
        <p:grpSpPr bwMode="auto">
          <a:xfrm>
            <a:off x="0" y="0"/>
            <a:ext cx="1374775" cy="6858000"/>
            <a:chOff x="0" y="0"/>
            <a:chExt cx="866" cy="4320"/>
          </a:xfrm>
        </p:grpSpPr>
        <p:sp>
          <p:nvSpPr>
            <p:cNvPr id="1030" name="AutoShape 21"/>
            <p:cNvSpPr>
              <a:spLocks noChangeArrowheads="1"/>
            </p:cNvSpPr>
            <p:nvPr userDrawn="1"/>
          </p:nvSpPr>
          <p:spPr bwMode="auto">
            <a:xfrm rot="5400000">
              <a:off x="681" y="1049"/>
              <a:ext cx="221" cy="149"/>
            </a:xfrm>
            <a:prstGeom prst="triangle">
              <a:avLst>
                <a:gd name="adj" fmla="val 50000"/>
              </a:avLst>
            </a:prstGeom>
            <a:solidFill>
              <a:srgbClr val="0065A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 name="Rectangle 10"/>
            <p:cNvSpPr>
              <a:spLocks noChangeArrowheads="1"/>
            </p:cNvSpPr>
            <p:nvPr userDrawn="1"/>
          </p:nvSpPr>
          <p:spPr bwMode="auto">
            <a:xfrm>
              <a:off x="0" y="0"/>
              <a:ext cx="729" cy="4320"/>
            </a:xfrm>
            <a:prstGeom prst="rect">
              <a:avLst/>
            </a:prstGeom>
            <a:solidFill>
              <a:srgbClr val="0065A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029" name="Picture 12" descr="CTLGroup Logo for Microsoft"/>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751138" y="682625"/>
            <a:ext cx="50847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71" r:id="rId12"/>
  </p:sldLayoutIdLst>
  <p:transition advTm="8000"/>
  <p:timing>
    <p:tnLst>
      <p:par>
        <p:cTn id="1" dur="indefinite" restart="never" nodeType="tmRoot"/>
      </p:par>
    </p:tnLst>
  </p:timing>
  <p:txStyles>
    <p:titleStyle>
      <a:lvl1pPr algn="l" rtl="0" eaLnBrk="0" fontAlgn="base" hangingPunct="0">
        <a:spcBef>
          <a:spcPct val="0"/>
        </a:spcBef>
        <a:spcAft>
          <a:spcPct val="0"/>
        </a:spcAft>
        <a:defRPr sz="45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4500">
          <a:solidFill>
            <a:schemeClr val="tx2"/>
          </a:solidFill>
          <a:latin typeface="Arial" charset="0"/>
          <a:cs typeface="Arial" charset="0"/>
        </a:defRPr>
      </a:lvl2pPr>
      <a:lvl3pPr algn="l" rtl="0" eaLnBrk="0" fontAlgn="base" hangingPunct="0">
        <a:spcBef>
          <a:spcPct val="0"/>
        </a:spcBef>
        <a:spcAft>
          <a:spcPct val="0"/>
        </a:spcAft>
        <a:defRPr sz="4500">
          <a:solidFill>
            <a:schemeClr val="tx2"/>
          </a:solidFill>
          <a:latin typeface="Arial" charset="0"/>
          <a:cs typeface="Arial" charset="0"/>
        </a:defRPr>
      </a:lvl3pPr>
      <a:lvl4pPr algn="l" rtl="0" eaLnBrk="0" fontAlgn="base" hangingPunct="0">
        <a:spcBef>
          <a:spcPct val="0"/>
        </a:spcBef>
        <a:spcAft>
          <a:spcPct val="0"/>
        </a:spcAft>
        <a:defRPr sz="4500">
          <a:solidFill>
            <a:schemeClr val="tx2"/>
          </a:solidFill>
          <a:latin typeface="Arial" charset="0"/>
          <a:cs typeface="Arial" charset="0"/>
        </a:defRPr>
      </a:lvl4pPr>
      <a:lvl5pPr algn="l" rtl="0" eaLnBrk="0" fontAlgn="base" hangingPunct="0">
        <a:spcBef>
          <a:spcPct val="0"/>
        </a:spcBef>
        <a:spcAft>
          <a:spcPct val="0"/>
        </a:spcAft>
        <a:defRPr sz="4500">
          <a:solidFill>
            <a:schemeClr val="tx2"/>
          </a:solidFill>
          <a:latin typeface="Arial" charset="0"/>
          <a:cs typeface="Arial" charset="0"/>
        </a:defRPr>
      </a:lvl5pPr>
      <a:lvl6pPr marL="457200" algn="l" rtl="0" fontAlgn="base">
        <a:spcBef>
          <a:spcPct val="0"/>
        </a:spcBef>
        <a:spcAft>
          <a:spcPct val="0"/>
        </a:spcAft>
        <a:defRPr sz="4500">
          <a:solidFill>
            <a:schemeClr val="tx2"/>
          </a:solidFill>
          <a:latin typeface="AauxMedium" pitchFamily="2" charset="0"/>
          <a:cs typeface="Arial" charset="0"/>
        </a:defRPr>
      </a:lvl6pPr>
      <a:lvl7pPr marL="914400" algn="l" rtl="0" fontAlgn="base">
        <a:spcBef>
          <a:spcPct val="0"/>
        </a:spcBef>
        <a:spcAft>
          <a:spcPct val="0"/>
        </a:spcAft>
        <a:defRPr sz="4500">
          <a:solidFill>
            <a:schemeClr val="tx2"/>
          </a:solidFill>
          <a:latin typeface="AauxMedium" pitchFamily="2" charset="0"/>
          <a:cs typeface="Arial" charset="0"/>
        </a:defRPr>
      </a:lvl7pPr>
      <a:lvl8pPr marL="1371600" algn="l" rtl="0" fontAlgn="base">
        <a:spcBef>
          <a:spcPct val="0"/>
        </a:spcBef>
        <a:spcAft>
          <a:spcPct val="0"/>
        </a:spcAft>
        <a:defRPr sz="4500">
          <a:solidFill>
            <a:schemeClr val="tx2"/>
          </a:solidFill>
          <a:latin typeface="AauxMedium" pitchFamily="2" charset="0"/>
          <a:cs typeface="Arial" charset="0"/>
        </a:defRPr>
      </a:lvl8pPr>
      <a:lvl9pPr marL="1828800" algn="l" rtl="0" fontAlgn="base">
        <a:spcBef>
          <a:spcPct val="0"/>
        </a:spcBef>
        <a:spcAft>
          <a:spcPct val="0"/>
        </a:spcAft>
        <a:defRPr sz="4500">
          <a:solidFill>
            <a:schemeClr val="tx2"/>
          </a:solidFill>
          <a:latin typeface="AauxMedium" pitchFamily="2" charset="0"/>
          <a:cs typeface="Arial" charset="0"/>
        </a:defRPr>
      </a:lvl9pPr>
    </p:titleStyle>
    <p:bodyStyle>
      <a:lvl1pPr marL="342900" indent="-342900" algn="l" rtl="0" eaLnBrk="0" fontAlgn="base" hangingPunct="0">
        <a:spcBef>
          <a:spcPct val="20000"/>
        </a:spcBef>
        <a:spcAft>
          <a:spcPct val="0"/>
        </a:spcAft>
        <a:defRPr sz="16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4" descr="line"/>
          <p:cNvPicPr preferRelativeResize="0">
            <a:picLocks noChangeArrowheads="1"/>
          </p:cNvPicPr>
          <p:nvPr/>
        </p:nvPicPr>
        <p:blipFill>
          <a:blip r:embed="rId3" cstate="email">
            <a:extLst>
              <a:ext uri="{28A0092B-C50C-407E-A947-70E740481C1C}">
                <a14:useLocalDpi xmlns:a14="http://schemas.microsoft.com/office/drawing/2010/main" val="0"/>
              </a:ext>
            </a:extLst>
          </a:blip>
          <a:srcRect r="4250"/>
          <a:stretch>
            <a:fillRect/>
          </a:stretch>
        </p:blipFill>
        <p:spPr bwMode="auto">
          <a:xfrm>
            <a:off x="4763" y="2973388"/>
            <a:ext cx="91408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157288" y="2062163"/>
            <a:ext cx="7239000" cy="68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anchor="b" anchorCtr="0" compatLnSpc="1">
            <a:prstTxWarp prst="textNoShape">
              <a:avLst/>
            </a:prstTxWarp>
          </a:bodyPr>
          <a:lstStyle/>
          <a:p>
            <a:pPr lvl="0"/>
            <a:r>
              <a:rPr lang="en-US" smtClean="0"/>
              <a:t>Click to edit Master title style</a:t>
            </a:r>
          </a:p>
        </p:txBody>
      </p:sp>
      <p:sp>
        <p:nvSpPr>
          <p:cNvPr id="3076" name="Rectangle 3"/>
          <p:cNvSpPr>
            <a:spLocks noGrp="1" noChangeArrowheads="1"/>
          </p:cNvSpPr>
          <p:nvPr>
            <p:ph type="body" idx="1"/>
          </p:nvPr>
        </p:nvSpPr>
        <p:spPr bwMode="auto">
          <a:xfrm>
            <a:off x="1157288" y="3429000"/>
            <a:ext cx="72390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en-US" smtClean="0"/>
              <a:t>Click to edit Master text styles</a:t>
            </a:r>
          </a:p>
          <a:p>
            <a:pPr lvl="0"/>
            <a:r>
              <a:rPr lang="en-US" smtClean="0"/>
              <a:t>Click to edit Master text styles</a:t>
            </a:r>
          </a:p>
          <a:p>
            <a:pPr lvl="0"/>
            <a:endParaRPr lang="en-US" smtClean="0"/>
          </a:p>
        </p:txBody>
      </p:sp>
      <p:sp>
        <p:nvSpPr>
          <p:cNvPr id="3077" name="Rectangle 5"/>
          <p:cNvSpPr>
            <a:spLocks noChangeArrowheads="1"/>
          </p:cNvSpPr>
          <p:nvPr/>
        </p:nvSpPr>
        <p:spPr bwMode="auto">
          <a:xfrm>
            <a:off x="0" y="0"/>
            <a:ext cx="685800" cy="6858000"/>
          </a:xfrm>
          <a:prstGeom prst="rect">
            <a:avLst/>
          </a:prstGeom>
          <a:solidFill>
            <a:srgbClr val="0065A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a:endParaRPr>
          </a:p>
        </p:txBody>
      </p:sp>
      <p:sp>
        <p:nvSpPr>
          <p:cNvPr id="598025" name="Rectangle 9"/>
          <p:cNvSpPr>
            <a:spLocks noGrp="1" noChangeArrowheads="1"/>
          </p:cNvSpPr>
          <p:nvPr>
            <p:ph type="sldNum" sz="quarter" idx="4"/>
          </p:nvPr>
        </p:nvSpPr>
        <p:spPr bwMode="auto">
          <a:xfrm>
            <a:off x="0" y="6464300"/>
            <a:ext cx="9144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000">
                <a:solidFill>
                  <a:srgbClr val="777777"/>
                </a:solidFill>
                <a:latin typeface="+mn-lt"/>
              </a:defRPr>
            </a:lvl1pPr>
          </a:lstStyle>
          <a:p>
            <a:pPr>
              <a:defRPr/>
            </a:pPr>
            <a:fld id="{32C7E70E-9678-4E70-B04F-18D43F23EA8F}" type="slidenum">
              <a:rPr lang="en-US">
                <a:cs typeface="Arial"/>
              </a:rPr>
              <a:pPr>
                <a:defRPr/>
              </a:pPr>
              <a:t>‹#›</a:t>
            </a:fld>
            <a:endParaRPr lang="en-US">
              <a:cs typeface="Arial"/>
            </a:endParaRPr>
          </a:p>
        </p:txBody>
      </p:sp>
      <p:pic>
        <p:nvPicPr>
          <p:cNvPr id="3079" name="Picture 11" descr="CTLGroup Logo for Microsof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35900" y="6313488"/>
            <a:ext cx="11430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763919"/>
      </p:ext>
    </p:extLst>
  </p:cSld>
  <p:clrMap bg1="lt1" tx1="dk1" bg2="lt2" tx2="dk2" accent1="accent1" accent2="accent2" accent3="accent3" accent4="accent4" accent5="accent5" accent6="accent6" hlink="hlink" folHlink="folHlink"/>
  <p:sldLayoutIdLst>
    <p:sldLayoutId id="2147483773" r:id="rId1"/>
  </p:sldLayoutIdLst>
  <p:transition spd="slow"/>
  <p:timing>
    <p:tnLst>
      <p:par>
        <p:cTn id="1" dur="indefinite" restart="never" nodeType="tmRoot"/>
      </p:par>
    </p:tnLst>
  </p:timing>
  <p:hf sldNum="0" hdr="0" ftr="0" dt="0"/>
  <p:txStyles>
    <p:titleStyle>
      <a:lvl1pPr algn="l" rtl="0" eaLnBrk="0" fontAlgn="base" hangingPunct="0">
        <a:spcBef>
          <a:spcPct val="0"/>
        </a:spcBef>
        <a:spcAft>
          <a:spcPct val="0"/>
        </a:spcAft>
        <a:defRPr sz="3500">
          <a:solidFill>
            <a:schemeClr val="tx1"/>
          </a:solidFill>
          <a:latin typeface="+mn-lt"/>
          <a:ea typeface="+mj-ea"/>
          <a:cs typeface="+mj-cs"/>
        </a:defRPr>
      </a:lvl1pPr>
      <a:lvl2pPr algn="l" rtl="0" eaLnBrk="0" fontAlgn="base" hangingPunct="0">
        <a:spcBef>
          <a:spcPct val="0"/>
        </a:spcBef>
        <a:spcAft>
          <a:spcPct val="0"/>
        </a:spcAft>
        <a:defRPr sz="3500">
          <a:solidFill>
            <a:schemeClr val="tx1"/>
          </a:solidFill>
          <a:latin typeface="Arial" charset="0"/>
          <a:cs typeface="Arial" charset="0"/>
        </a:defRPr>
      </a:lvl2pPr>
      <a:lvl3pPr algn="l" rtl="0" eaLnBrk="0" fontAlgn="base" hangingPunct="0">
        <a:spcBef>
          <a:spcPct val="0"/>
        </a:spcBef>
        <a:spcAft>
          <a:spcPct val="0"/>
        </a:spcAft>
        <a:defRPr sz="3500">
          <a:solidFill>
            <a:schemeClr val="tx1"/>
          </a:solidFill>
          <a:latin typeface="Arial" charset="0"/>
          <a:cs typeface="Arial" charset="0"/>
        </a:defRPr>
      </a:lvl3pPr>
      <a:lvl4pPr algn="l" rtl="0" eaLnBrk="0" fontAlgn="base" hangingPunct="0">
        <a:spcBef>
          <a:spcPct val="0"/>
        </a:spcBef>
        <a:spcAft>
          <a:spcPct val="0"/>
        </a:spcAft>
        <a:defRPr sz="3500">
          <a:solidFill>
            <a:schemeClr val="tx1"/>
          </a:solidFill>
          <a:latin typeface="Arial" charset="0"/>
          <a:cs typeface="Arial" charset="0"/>
        </a:defRPr>
      </a:lvl4pPr>
      <a:lvl5pPr algn="l" rtl="0" eaLnBrk="0" fontAlgn="base" hangingPunct="0">
        <a:spcBef>
          <a:spcPct val="0"/>
        </a:spcBef>
        <a:spcAft>
          <a:spcPct val="0"/>
        </a:spcAft>
        <a:defRPr sz="3500">
          <a:solidFill>
            <a:schemeClr val="tx1"/>
          </a:solidFill>
          <a:latin typeface="Arial" charset="0"/>
          <a:cs typeface="Arial" charset="0"/>
        </a:defRPr>
      </a:lvl5pPr>
      <a:lvl6pPr marL="457200" algn="l" rtl="0" fontAlgn="base">
        <a:spcBef>
          <a:spcPct val="0"/>
        </a:spcBef>
        <a:spcAft>
          <a:spcPct val="0"/>
        </a:spcAft>
        <a:defRPr sz="3500">
          <a:solidFill>
            <a:schemeClr val="tx1"/>
          </a:solidFill>
          <a:latin typeface="AauxMedium" pitchFamily="2" charset="0"/>
          <a:cs typeface="Arial" charset="0"/>
        </a:defRPr>
      </a:lvl6pPr>
      <a:lvl7pPr marL="914400" algn="l" rtl="0" fontAlgn="base">
        <a:spcBef>
          <a:spcPct val="0"/>
        </a:spcBef>
        <a:spcAft>
          <a:spcPct val="0"/>
        </a:spcAft>
        <a:defRPr sz="3500">
          <a:solidFill>
            <a:schemeClr val="tx1"/>
          </a:solidFill>
          <a:latin typeface="AauxMedium" pitchFamily="2" charset="0"/>
          <a:cs typeface="Arial" charset="0"/>
        </a:defRPr>
      </a:lvl7pPr>
      <a:lvl8pPr marL="1371600" algn="l" rtl="0" fontAlgn="base">
        <a:spcBef>
          <a:spcPct val="0"/>
        </a:spcBef>
        <a:spcAft>
          <a:spcPct val="0"/>
        </a:spcAft>
        <a:defRPr sz="3500">
          <a:solidFill>
            <a:schemeClr val="tx1"/>
          </a:solidFill>
          <a:latin typeface="AauxMedium" pitchFamily="2" charset="0"/>
          <a:cs typeface="Arial" charset="0"/>
        </a:defRPr>
      </a:lvl8pPr>
      <a:lvl9pPr marL="1828800" algn="l" rtl="0" fontAlgn="base">
        <a:spcBef>
          <a:spcPct val="0"/>
        </a:spcBef>
        <a:spcAft>
          <a:spcPct val="0"/>
        </a:spcAft>
        <a:defRPr sz="3500">
          <a:solidFill>
            <a:schemeClr val="tx1"/>
          </a:solidFill>
          <a:latin typeface="AauxMedium" pitchFamily="2" charset="0"/>
          <a:cs typeface="Arial" charset="0"/>
        </a:defRPr>
      </a:lvl9pPr>
    </p:titleStyle>
    <p:bodyStyle>
      <a:lvl1pPr marL="342900" indent="-342900" algn="l" rtl="0" eaLnBrk="0" fontAlgn="base" hangingPunct="0">
        <a:lnSpc>
          <a:spcPct val="130000"/>
        </a:lnSpc>
        <a:spcBef>
          <a:spcPct val="20000"/>
        </a:spcBef>
        <a:spcAft>
          <a:spcPct val="0"/>
        </a:spcAft>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2119" name="Rectangle 7"/>
          <p:cNvSpPr>
            <a:spLocks noGrp="1" noChangeArrowheads="1"/>
          </p:cNvSpPr>
          <p:nvPr>
            <p:ph type="sldNum" sz="quarter" idx="4"/>
          </p:nvPr>
        </p:nvSpPr>
        <p:spPr bwMode="auto">
          <a:xfrm>
            <a:off x="0" y="6464300"/>
            <a:ext cx="9144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000">
                <a:solidFill>
                  <a:srgbClr val="777777"/>
                </a:solidFill>
                <a:latin typeface="Arial" pitchFamily="34" charset="0"/>
                <a:cs typeface="Arial" pitchFamily="34" charset="0"/>
              </a:defRPr>
            </a:lvl1pPr>
          </a:lstStyle>
          <a:p>
            <a:pPr>
              <a:defRPr/>
            </a:pPr>
            <a:fld id="{13612FB1-263B-4FF0-9999-6819B1CC5C4A}" type="slidenum">
              <a:rPr lang="en-US"/>
              <a:pPr>
                <a:defRPr/>
              </a:pPr>
              <a:t>‹#›</a:t>
            </a:fld>
            <a:endParaRPr lang="en-US"/>
          </a:p>
        </p:txBody>
      </p:sp>
      <p:sp>
        <p:nvSpPr>
          <p:cNvPr id="4099" name="Rectangle 35"/>
          <p:cNvSpPr>
            <a:spLocks noChangeArrowheads="1"/>
          </p:cNvSpPr>
          <p:nvPr/>
        </p:nvSpPr>
        <p:spPr bwMode="auto">
          <a:xfrm>
            <a:off x="0" y="0"/>
            <a:ext cx="9144000" cy="1143000"/>
          </a:xfrm>
          <a:prstGeom prst="rect">
            <a:avLst/>
          </a:prstGeom>
          <a:solidFill>
            <a:srgbClr val="0065A4"/>
          </a:solidFill>
          <a:ln>
            <a:noFill/>
          </a:ln>
          <a:extLst>
            <a:ext uri="{91240B29-F687-4F45-9708-019B960494DF}">
              <a14:hiddenLine xmlns:a14="http://schemas.microsoft.com/office/drawing/2010/main" w="9525">
                <a:solidFill>
                  <a:schemeClr val="folHlink"/>
                </a:solidFill>
                <a:miter lim="800000"/>
                <a:headEnd/>
                <a:tailEnd/>
              </a14:hiddenLine>
            </a:ext>
          </a:extLst>
        </p:spPr>
        <p:txBody>
          <a:bodyPr wrap="none" anchor="ctr"/>
          <a:lstStyle/>
          <a:p>
            <a:endParaRPr lang="en-US">
              <a:solidFill>
                <a:srgbClr val="FFFFFF"/>
              </a:solidFill>
              <a:latin typeface="Arial"/>
              <a:cs typeface="Arial"/>
            </a:endParaRPr>
          </a:p>
        </p:txBody>
      </p:sp>
      <p:sp>
        <p:nvSpPr>
          <p:cNvPr id="4100" name="Rectangle 2"/>
          <p:cNvSpPr>
            <a:spLocks noGrp="1" noChangeArrowheads="1"/>
          </p:cNvSpPr>
          <p:nvPr>
            <p:ph type="title"/>
          </p:nvPr>
        </p:nvSpPr>
        <p:spPr bwMode="auto">
          <a:xfrm>
            <a:off x="473075" y="206375"/>
            <a:ext cx="82264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folHlink"/>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sp>
        <p:nvSpPr>
          <p:cNvPr id="4101" name="Rectangle 3"/>
          <p:cNvSpPr>
            <a:spLocks noGrp="1" noChangeArrowheads="1"/>
          </p:cNvSpPr>
          <p:nvPr>
            <p:ph type="body" idx="1"/>
          </p:nvPr>
        </p:nvSpPr>
        <p:spPr bwMode="auto">
          <a:xfrm>
            <a:off x="473671" y="1608138"/>
            <a:ext cx="819666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58" name="Text Box 34"/>
          <p:cNvSpPr txBox="1">
            <a:spLocks noChangeArrowheads="1"/>
          </p:cNvSpPr>
          <p:nvPr/>
        </p:nvSpPr>
        <p:spPr bwMode="auto">
          <a:xfrm>
            <a:off x="76200" y="6464300"/>
            <a:ext cx="1371600" cy="2444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solidFill>
                  <a:schemeClr val="folHlink"/>
                </a:solidFill>
                <a:miter lim="800000"/>
                <a:headEnd/>
                <a:tailEnd/>
              </a14:hiddenLine>
            </a:ext>
          </a:extLst>
        </p:spPr>
        <p:txBody>
          <a:bodyPr>
            <a:spAutoFit/>
          </a:bodyPr>
          <a:lstStyle>
            <a:lvl1pPr algn="l" eaLnBrk="0" hangingPunct="0">
              <a:defRPr sz="2400">
                <a:solidFill>
                  <a:schemeClr val="tx1"/>
                </a:solidFill>
                <a:latin typeface="Arial" charset="0"/>
                <a:cs typeface="Arial" charset="0"/>
              </a:defRPr>
            </a:lvl1pPr>
            <a:lvl2pPr marL="37931725" indent="-37474525" algn="l"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defRPr/>
            </a:pPr>
            <a:r>
              <a:rPr lang="en-US" sz="1000" smtClean="0">
                <a:solidFill>
                  <a:srgbClr val="F8981D"/>
                </a:solidFill>
                <a:latin typeface="Arial" pitchFamily="34" charset="0"/>
                <a:cs typeface="Arial" pitchFamily="34" charset="0"/>
              </a:rPr>
              <a:t>www.CTLGroup.com</a:t>
            </a:r>
          </a:p>
        </p:txBody>
      </p:sp>
      <p:pic>
        <p:nvPicPr>
          <p:cNvPr id="4103" name="Picture 8" descr="CTLGroup Logo for Microsof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35900" y="6313488"/>
            <a:ext cx="11430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139044"/>
      </p:ext>
    </p:extLst>
  </p:cSld>
  <p:clrMap bg1="lt1" tx1="dk1" bg2="lt2" tx2="dk2" accent1="accent1" accent2="accent2" accent3="accent3" accent4="accent4" accent5="accent5" accent6="accent6" hlink="hlink" folHlink="folHlink"/>
  <p:sldLayoutIdLst>
    <p:sldLayoutId id="2147483775" r:id="rId1"/>
    <p:sldLayoutId id="2147483776" r:id="rId2"/>
  </p:sldLayoutIdLst>
  <p:transition spd="slow"/>
  <p:timing>
    <p:tnLst>
      <p:par>
        <p:cTn id="1" dur="indefinite" restart="never" nodeType="tmRoot"/>
      </p:par>
    </p:tnLst>
  </p:timing>
  <p:hf sldNum="0" hdr="0" ftr="0" dt="0"/>
  <p:txStyles>
    <p:titleStyle>
      <a:lvl1pPr algn="l" rtl="0" eaLnBrk="0" fontAlgn="base" hangingPunct="0">
        <a:spcBef>
          <a:spcPct val="0"/>
        </a:spcBef>
        <a:spcAft>
          <a:spcPct val="0"/>
        </a:spcAft>
        <a:defRPr sz="3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3200">
          <a:solidFill>
            <a:schemeClr val="bg1"/>
          </a:solidFill>
          <a:latin typeface="Arial" charset="0"/>
          <a:cs typeface="Arial" charset="0"/>
        </a:defRPr>
      </a:lvl2pPr>
      <a:lvl3pPr algn="l" rtl="0" eaLnBrk="0" fontAlgn="base" hangingPunct="0">
        <a:spcBef>
          <a:spcPct val="0"/>
        </a:spcBef>
        <a:spcAft>
          <a:spcPct val="0"/>
        </a:spcAft>
        <a:defRPr sz="3200">
          <a:solidFill>
            <a:schemeClr val="bg1"/>
          </a:solidFill>
          <a:latin typeface="Arial" charset="0"/>
          <a:cs typeface="Arial" charset="0"/>
        </a:defRPr>
      </a:lvl3pPr>
      <a:lvl4pPr algn="l" rtl="0" eaLnBrk="0" fontAlgn="base" hangingPunct="0">
        <a:spcBef>
          <a:spcPct val="0"/>
        </a:spcBef>
        <a:spcAft>
          <a:spcPct val="0"/>
        </a:spcAft>
        <a:defRPr sz="3200">
          <a:solidFill>
            <a:schemeClr val="bg1"/>
          </a:solidFill>
          <a:latin typeface="Arial" charset="0"/>
          <a:cs typeface="Arial" charset="0"/>
        </a:defRPr>
      </a:lvl4pPr>
      <a:lvl5pPr algn="l" rtl="0" eaLnBrk="0" fontAlgn="base" hangingPunct="0">
        <a:spcBef>
          <a:spcPct val="0"/>
        </a:spcBef>
        <a:spcAft>
          <a:spcPct val="0"/>
        </a:spcAft>
        <a:defRPr sz="3200">
          <a:solidFill>
            <a:schemeClr val="bg1"/>
          </a:solidFill>
          <a:latin typeface="Arial" charset="0"/>
          <a:cs typeface="Arial" charset="0"/>
        </a:defRPr>
      </a:lvl5pPr>
      <a:lvl6pPr marL="457200" algn="l" rtl="0" eaLnBrk="0" fontAlgn="base" hangingPunct="0">
        <a:spcBef>
          <a:spcPct val="0"/>
        </a:spcBef>
        <a:spcAft>
          <a:spcPct val="0"/>
        </a:spcAft>
        <a:defRPr sz="4500">
          <a:solidFill>
            <a:schemeClr val="bg1"/>
          </a:solidFill>
          <a:latin typeface="AauxMedium" pitchFamily="2" charset="0"/>
          <a:cs typeface="Arial" charset="0"/>
        </a:defRPr>
      </a:lvl6pPr>
      <a:lvl7pPr marL="914400" algn="l" rtl="0" eaLnBrk="0" fontAlgn="base" hangingPunct="0">
        <a:spcBef>
          <a:spcPct val="0"/>
        </a:spcBef>
        <a:spcAft>
          <a:spcPct val="0"/>
        </a:spcAft>
        <a:defRPr sz="4500">
          <a:solidFill>
            <a:schemeClr val="bg1"/>
          </a:solidFill>
          <a:latin typeface="AauxMedium" pitchFamily="2" charset="0"/>
          <a:cs typeface="Arial" charset="0"/>
        </a:defRPr>
      </a:lvl7pPr>
      <a:lvl8pPr marL="1371600" algn="l" rtl="0" eaLnBrk="0" fontAlgn="base" hangingPunct="0">
        <a:spcBef>
          <a:spcPct val="0"/>
        </a:spcBef>
        <a:spcAft>
          <a:spcPct val="0"/>
        </a:spcAft>
        <a:defRPr sz="4500">
          <a:solidFill>
            <a:schemeClr val="bg1"/>
          </a:solidFill>
          <a:latin typeface="AauxMedium" pitchFamily="2" charset="0"/>
          <a:cs typeface="Arial" charset="0"/>
        </a:defRPr>
      </a:lvl8pPr>
      <a:lvl9pPr marL="1828800" algn="l" rtl="0" eaLnBrk="0" fontAlgn="base" hangingPunct="0">
        <a:spcBef>
          <a:spcPct val="0"/>
        </a:spcBef>
        <a:spcAft>
          <a:spcPct val="0"/>
        </a:spcAft>
        <a:defRPr sz="4500">
          <a:solidFill>
            <a:schemeClr val="bg1"/>
          </a:solidFill>
          <a:latin typeface="AauxMedium" pitchFamily="2" charset="0"/>
          <a:cs typeface="Arial" charset="0"/>
        </a:defRPr>
      </a:lvl9pPr>
    </p:titleStyle>
    <p:bodyStyle>
      <a:lvl1pPr marL="342900" indent="-342900" algn="l" rtl="0" eaLnBrk="0" fontAlgn="base" hangingPunct="0">
        <a:spcBef>
          <a:spcPct val="50000"/>
        </a:spcBef>
        <a:spcAft>
          <a:spcPct val="0"/>
        </a:spcAft>
        <a:buClr>
          <a:srgbClr val="777777"/>
        </a:buClr>
        <a:buSzPct val="75000"/>
        <a:buFont typeface="Wingdings 3" pitchFamily="18" charset="2"/>
        <a:buChar char="}"/>
        <a:defRPr sz="2800">
          <a:solidFill>
            <a:schemeClr val="tx1"/>
          </a:solidFill>
          <a:latin typeface="Arial" pitchFamily="34" charset="0"/>
          <a:ea typeface="+mn-ea"/>
          <a:cs typeface="Arial" pitchFamily="34" charset="0"/>
        </a:defRPr>
      </a:lvl1pPr>
      <a:lvl2pPr marL="742950" indent="-285750" algn="l" rtl="0" eaLnBrk="0" fontAlgn="base" hangingPunct="0">
        <a:spcBef>
          <a:spcPct val="50000"/>
        </a:spcBef>
        <a:spcAft>
          <a:spcPct val="0"/>
        </a:spcAft>
        <a:buClr>
          <a:srgbClr val="777777"/>
        </a:buClr>
        <a:buFont typeface="Wingdings 2" pitchFamily="18" charset="2"/>
        <a:buChar char=""/>
        <a:defRPr sz="2400">
          <a:solidFill>
            <a:schemeClr val="tx1"/>
          </a:solidFill>
          <a:latin typeface="Arial" pitchFamily="34" charset="0"/>
          <a:cs typeface="Arial" pitchFamily="34" charset="0"/>
        </a:defRPr>
      </a:lvl2pPr>
      <a:lvl3pPr marL="1143000" indent="-228600" algn="l" rtl="0" eaLnBrk="0" fontAlgn="base" hangingPunct="0">
        <a:spcBef>
          <a:spcPct val="50000"/>
        </a:spcBef>
        <a:spcAft>
          <a:spcPct val="0"/>
        </a:spcAft>
        <a:buClr>
          <a:srgbClr val="1267AE"/>
        </a:buClr>
        <a:buFont typeface="AauxMedium" pitchFamily="2" charset="0"/>
        <a:buChar char="∙"/>
        <a:defRPr>
          <a:solidFill>
            <a:schemeClr val="tx1"/>
          </a:solidFill>
          <a:latin typeface="Arial" pitchFamily="34" charset="0"/>
          <a:cs typeface="Arial" pitchFamily="34" charset="0"/>
        </a:defRPr>
      </a:lvl3pPr>
      <a:lvl4pPr marL="1600200" indent="-228600" algn="l" rtl="0" eaLnBrk="0" fontAlgn="base" hangingPunct="0">
        <a:spcBef>
          <a:spcPct val="50000"/>
        </a:spcBef>
        <a:spcAft>
          <a:spcPct val="0"/>
        </a:spcAft>
        <a:buChar char="–"/>
        <a:defRPr sz="1800">
          <a:solidFill>
            <a:schemeClr val="tx1"/>
          </a:solidFill>
          <a:latin typeface="Arial" pitchFamily="34" charset="0"/>
          <a:cs typeface="Arial" pitchFamily="34" charset="0"/>
        </a:defRPr>
      </a:lvl4pPr>
      <a:lvl5pPr marL="2057400" indent="-228600" algn="l" rtl="0" eaLnBrk="0" fontAlgn="base" hangingPunct="0">
        <a:spcBef>
          <a:spcPct val="50000"/>
        </a:spcBef>
        <a:spcAft>
          <a:spcPct val="0"/>
        </a:spcAft>
        <a:buSzPct val="60000"/>
        <a:buFont typeface="Wingdings 3" pitchFamily="18" charset="2"/>
        <a:buChar char="w"/>
        <a:defRPr sz="1800">
          <a:solidFill>
            <a:schemeClr val="tx1"/>
          </a:solidFill>
          <a:latin typeface="Arial" pitchFamily="34" charset="0"/>
          <a:cs typeface="Arial" pitchFamily="34" charset="0"/>
        </a:defRPr>
      </a:lvl5pPr>
      <a:lvl6pPr marL="2514600" indent="-228600" algn="l" rtl="0" eaLnBrk="0" fontAlgn="base" hangingPunct="0">
        <a:spcBef>
          <a:spcPct val="50000"/>
        </a:spcBef>
        <a:spcAft>
          <a:spcPct val="0"/>
        </a:spcAft>
        <a:buSzPct val="60000"/>
        <a:buFont typeface="Wingdings 3" pitchFamily="18" charset="2"/>
        <a:buChar char="w"/>
        <a:defRPr sz="1500">
          <a:solidFill>
            <a:schemeClr val="bg2"/>
          </a:solidFill>
          <a:latin typeface="+mn-lt"/>
          <a:cs typeface="+mn-cs"/>
        </a:defRPr>
      </a:lvl6pPr>
      <a:lvl7pPr marL="2971800" indent="-228600" algn="l" rtl="0" eaLnBrk="0" fontAlgn="base" hangingPunct="0">
        <a:spcBef>
          <a:spcPct val="50000"/>
        </a:spcBef>
        <a:spcAft>
          <a:spcPct val="0"/>
        </a:spcAft>
        <a:buSzPct val="60000"/>
        <a:buFont typeface="Wingdings 3" pitchFamily="18" charset="2"/>
        <a:buChar char="w"/>
        <a:defRPr sz="1500">
          <a:solidFill>
            <a:schemeClr val="bg2"/>
          </a:solidFill>
          <a:latin typeface="+mn-lt"/>
          <a:cs typeface="+mn-cs"/>
        </a:defRPr>
      </a:lvl7pPr>
      <a:lvl8pPr marL="3429000" indent="-228600" algn="l" rtl="0" eaLnBrk="0" fontAlgn="base" hangingPunct="0">
        <a:spcBef>
          <a:spcPct val="50000"/>
        </a:spcBef>
        <a:spcAft>
          <a:spcPct val="0"/>
        </a:spcAft>
        <a:buSzPct val="60000"/>
        <a:buFont typeface="Wingdings 3" pitchFamily="18" charset="2"/>
        <a:buChar char="w"/>
        <a:defRPr sz="1500">
          <a:solidFill>
            <a:schemeClr val="bg2"/>
          </a:solidFill>
          <a:latin typeface="+mn-lt"/>
          <a:cs typeface="+mn-cs"/>
        </a:defRPr>
      </a:lvl8pPr>
      <a:lvl9pPr marL="3886200" indent="-228600" algn="l" rtl="0" eaLnBrk="0" fontAlgn="base" hangingPunct="0">
        <a:spcBef>
          <a:spcPct val="50000"/>
        </a:spcBef>
        <a:spcAft>
          <a:spcPct val="0"/>
        </a:spcAft>
        <a:buSzPct val="60000"/>
        <a:buFont typeface="Wingdings 3" pitchFamily="18" charset="2"/>
        <a:buChar char="w"/>
        <a:defRPr sz="15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1" descr="line"/>
          <p:cNvPicPr>
            <a:picLocks noChangeArrowheads="1"/>
          </p:cNvPicPr>
          <p:nvPr userDrawn="1"/>
        </p:nvPicPr>
        <p:blipFill>
          <a:blip r:embed="rId13" cstate="email">
            <a:extLst>
              <a:ext uri="{28A0092B-C50C-407E-A947-70E740481C1C}">
                <a14:useLocalDpi xmlns:a14="http://schemas.microsoft.com/office/drawing/2010/main" val="0"/>
              </a:ext>
            </a:extLst>
          </a:blip>
          <a:srcRect t="4250"/>
          <a:stretch>
            <a:fillRect/>
          </a:stretch>
        </p:blipFill>
        <p:spPr bwMode="auto">
          <a:xfrm>
            <a:off x="701675" y="2659063"/>
            <a:ext cx="155575" cy="419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4" descr="line"/>
          <p:cNvPicPr>
            <a:picLocks noChangeArrowheads="1"/>
          </p:cNvPicPr>
          <p:nvPr userDrawn="1"/>
        </p:nvPicPr>
        <p:blipFill>
          <a:blip r:embed="rId13" cstate="email">
            <a:extLst>
              <a:ext uri="{28A0092B-C50C-407E-A947-70E740481C1C}">
                <a14:useLocalDpi xmlns:a14="http://schemas.microsoft.com/office/drawing/2010/main" val="0"/>
              </a:ext>
            </a:extLst>
          </a:blip>
          <a:srcRect t="4250"/>
          <a:stretch>
            <a:fillRect/>
          </a:stretch>
        </p:blipFill>
        <p:spPr bwMode="auto">
          <a:xfrm>
            <a:off x="700088" y="1588"/>
            <a:ext cx="1428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0" descr="line 2"/>
          <p:cNvPicPr>
            <a:picLocks noChangeAspect="1" noChangeArrowheads="1"/>
          </p:cNvPicPr>
          <p:nvPr userDrawn="1"/>
        </p:nvPicPr>
        <p:blipFill>
          <a:blip r:embed="rId14"/>
          <a:srcRect/>
          <a:stretch/>
        </p:blipFill>
        <p:spPr bwMode="auto">
          <a:xfrm>
            <a:off x="1117600" y="1682750"/>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2" descr="Blue Graphic"/>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701675" y="1531938"/>
            <a:ext cx="6823075"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3"/>
          <p:cNvSpPr>
            <a:spLocks noGrp="1" noChangeArrowheads="1"/>
          </p:cNvSpPr>
          <p:nvPr>
            <p:ph type="title"/>
          </p:nvPr>
        </p:nvSpPr>
        <p:spPr bwMode="auto">
          <a:xfrm>
            <a:off x="1157288" y="1608138"/>
            <a:ext cx="6159500" cy="166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2055" name="Rectangle 3"/>
          <p:cNvSpPr>
            <a:spLocks noGrp="1" noChangeArrowheads="1"/>
          </p:cNvSpPr>
          <p:nvPr>
            <p:ph type="body" idx="1"/>
          </p:nvPr>
        </p:nvSpPr>
        <p:spPr bwMode="auto">
          <a:xfrm>
            <a:off x="1157288" y="3960813"/>
            <a:ext cx="6988175"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en-US" smtClean="0"/>
              <a:t>Click to edit Master text styles</a:t>
            </a:r>
          </a:p>
          <a:p>
            <a:pPr lvl="0"/>
            <a:r>
              <a:rPr lang="en-US" smtClean="0"/>
              <a:t>Click to edit Master text styles</a:t>
            </a:r>
          </a:p>
          <a:p>
            <a:pPr lvl="0"/>
            <a:r>
              <a:rPr lang="en-US" smtClean="0"/>
              <a:t> </a:t>
            </a:r>
          </a:p>
        </p:txBody>
      </p:sp>
      <p:sp>
        <p:nvSpPr>
          <p:cNvPr id="724998" name="Rectangle 6"/>
          <p:cNvSpPr>
            <a:spLocks noGrp="1" noChangeArrowheads="1"/>
          </p:cNvSpPr>
          <p:nvPr>
            <p:ph type="sldNum" sz="quarter" idx="4"/>
          </p:nvPr>
        </p:nvSpPr>
        <p:spPr bwMode="auto">
          <a:xfrm>
            <a:off x="0" y="6464300"/>
            <a:ext cx="9144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000">
                <a:solidFill>
                  <a:srgbClr val="777777"/>
                </a:solidFill>
                <a:latin typeface="Arial" pitchFamily="34" charset="0"/>
                <a:cs typeface="Arial" pitchFamily="34" charset="0"/>
              </a:defRPr>
            </a:lvl1pPr>
          </a:lstStyle>
          <a:p>
            <a:pPr>
              <a:defRPr/>
            </a:pPr>
            <a:fld id="{14D09957-0621-4E05-8BE8-599A9863FA16}" type="slidenum">
              <a:rPr lang="en-US"/>
              <a:pPr>
                <a:defRPr/>
              </a:pPr>
              <a:t>‹#›</a:t>
            </a:fld>
            <a:endParaRPr lang="en-US"/>
          </a:p>
        </p:txBody>
      </p:sp>
      <p:pic>
        <p:nvPicPr>
          <p:cNvPr id="2057" name="Picture 8" descr="CTLGroup Logo for Microsoft"/>
          <p:cNvPicPr>
            <a:picLocks noChangeAspect="1" noChangeArrowheads="1"/>
          </p:cNvPicPr>
          <p:nvPr userDrawn="1"/>
        </p:nvPicPr>
        <p:blipFill>
          <a:blip r:embed="rId16" cstate="email">
            <a:extLst>
              <a:ext uri="{28A0092B-C50C-407E-A947-70E740481C1C}">
                <a14:useLocalDpi xmlns:a14="http://schemas.microsoft.com/office/drawing/2010/main" val="0"/>
              </a:ext>
            </a:extLst>
          </a:blip>
          <a:srcRect/>
          <a:stretch>
            <a:fillRect/>
          </a:stretch>
        </p:blipFill>
        <p:spPr bwMode="auto">
          <a:xfrm>
            <a:off x="7835900" y="6313488"/>
            <a:ext cx="11430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advTm="8000"/>
  <p:timing>
    <p:tnLst>
      <p:par>
        <p:cTn id="1" dur="indefinite" restart="never" nodeType="tmRoot"/>
      </p:par>
    </p:tnLst>
  </p:timing>
  <p:hf hdr="0"/>
  <p:txStyles>
    <p:titleStyle>
      <a:lvl1pPr algn="l" rtl="0" eaLnBrk="0" fontAlgn="base" hangingPunct="0">
        <a:spcBef>
          <a:spcPct val="0"/>
        </a:spcBef>
        <a:spcAft>
          <a:spcPct val="0"/>
        </a:spcAft>
        <a:defRPr sz="35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3500">
          <a:solidFill>
            <a:schemeClr val="bg1"/>
          </a:solidFill>
          <a:latin typeface="Arial" charset="0"/>
          <a:cs typeface="Arial" charset="0"/>
        </a:defRPr>
      </a:lvl2pPr>
      <a:lvl3pPr algn="l" rtl="0" eaLnBrk="0" fontAlgn="base" hangingPunct="0">
        <a:spcBef>
          <a:spcPct val="0"/>
        </a:spcBef>
        <a:spcAft>
          <a:spcPct val="0"/>
        </a:spcAft>
        <a:defRPr sz="3500">
          <a:solidFill>
            <a:schemeClr val="bg1"/>
          </a:solidFill>
          <a:latin typeface="Arial" charset="0"/>
          <a:cs typeface="Arial" charset="0"/>
        </a:defRPr>
      </a:lvl3pPr>
      <a:lvl4pPr algn="l" rtl="0" eaLnBrk="0" fontAlgn="base" hangingPunct="0">
        <a:spcBef>
          <a:spcPct val="0"/>
        </a:spcBef>
        <a:spcAft>
          <a:spcPct val="0"/>
        </a:spcAft>
        <a:defRPr sz="3500">
          <a:solidFill>
            <a:schemeClr val="bg1"/>
          </a:solidFill>
          <a:latin typeface="Arial" charset="0"/>
          <a:cs typeface="Arial" charset="0"/>
        </a:defRPr>
      </a:lvl4pPr>
      <a:lvl5pPr algn="l" rtl="0" eaLnBrk="0" fontAlgn="base" hangingPunct="0">
        <a:spcBef>
          <a:spcPct val="0"/>
        </a:spcBef>
        <a:spcAft>
          <a:spcPct val="0"/>
        </a:spcAft>
        <a:defRPr sz="3500">
          <a:solidFill>
            <a:schemeClr val="bg1"/>
          </a:solidFill>
          <a:latin typeface="Arial" charset="0"/>
          <a:cs typeface="Arial" charset="0"/>
        </a:defRPr>
      </a:lvl5pPr>
      <a:lvl6pPr marL="457200" algn="l" rtl="0" fontAlgn="base">
        <a:spcBef>
          <a:spcPct val="0"/>
        </a:spcBef>
        <a:spcAft>
          <a:spcPct val="0"/>
        </a:spcAft>
        <a:defRPr sz="3500">
          <a:solidFill>
            <a:schemeClr val="bg1"/>
          </a:solidFill>
          <a:latin typeface="AauxMedium" pitchFamily="2" charset="0"/>
          <a:cs typeface="Arial" charset="0"/>
        </a:defRPr>
      </a:lvl6pPr>
      <a:lvl7pPr marL="914400" algn="l" rtl="0" fontAlgn="base">
        <a:spcBef>
          <a:spcPct val="0"/>
        </a:spcBef>
        <a:spcAft>
          <a:spcPct val="0"/>
        </a:spcAft>
        <a:defRPr sz="3500">
          <a:solidFill>
            <a:schemeClr val="bg1"/>
          </a:solidFill>
          <a:latin typeface="AauxMedium" pitchFamily="2" charset="0"/>
          <a:cs typeface="Arial" charset="0"/>
        </a:defRPr>
      </a:lvl7pPr>
      <a:lvl8pPr marL="1371600" algn="l" rtl="0" fontAlgn="base">
        <a:spcBef>
          <a:spcPct val="0"/>
        </a:spcBef>
        <a:spcAft>
          <a:spcPct val="0"/>
        </a:spcAft>
        <a:defRPr sz="3500">
          <a:solidFill>
            <a:schemeClr val="bg1"/>
          </a:solidFill>
          <a:latin typeface="AauxMedium" pitchFamily="2" charset="0"/>
          <a:cs typeface="Arial" charset="0"/>
        </a:defRPr>
      </a:lvl8pPr>
      <a:lvl9pPr marL="1828800" algn="l" rtl="0" fontAlgn="base">
        <a:spcBef>
          <a:spcPct val="0"/>
        </a:spcBef>
        <a:spcAft>
          <a:spcPct val="0"/>
        </a:spcAft>
        <a:defRPr sz="3500">
          <a:solidFill>
            <a:schemeClr val="bg1"/>
          </a:solidFill>
          <a:latin typeface="AauxMedium" pitchFamily="2" charset="0"/>
          <a:cs typeface="Arial" charset="0"/>
        </a:defRPr>
      </a:lvl9pPr>
    </p:titleStyle>
    <p:bodyStyle>
      <a:lvl1pPr marL="342900" indent="-342900" algn="l" rtl="0" eaLnBrk="0" fontAlgn="base" hangingPunct="0">
        <a:lnSpc>
          <a:spcPct val="90000"/>
        </a:lnSpc>
        <a:spcBef>
          <a:spcPct val="20000"/>
        </a:spcBef>
        <a:spcAft>
          <a:spcPct val="30000"/>
        </a:spcAft>
        <a:buClr>
          <a:schemeClr val="tx1"/>
        </a:buClr>
        <a:buFont typeface="Wingdings 3" pitchFamily="18" charset="2"/>
        <a:defRPr sz="2000">
          <a:solidFill>
            <a:schemeClr val="tx1"/>
          </a:solidFill>
          <a:latin typeface="Arial" pitchFamily="34" charset="0"/>
          <a:ea typeface="+mn-ea"/>
          <a:cs typeface="Arial" pitchFamily="34" charset="0"/>
        </a:defRPr>
      </a:lvl1pPr>
      <a:lvl2pPr marL="742950" indent="-285750" algn="l" rtl="0" eaLnBrk="0" fontAlgn="base" hangingPunct="0">
        <a:spcBef>
          <a:spcPct val="50000"/>
        </a:spcBef>
        <a:spcAft>
          <a:spcPct val="0"/>
        </a:spcAft>
        <a:buClr>
          <a:schemeClr val="tx1"/>
        </a:buClr>
        <a:buFont typeface="Wingdings 3" pitchFamily="18" charset="2"/>
        <a:buChar char="}"/>
        <a:defRPr sz="2800">
          <a:solidFill>
            <a:srgbClr val="0071B8"/>
          </a:solidFill>
          <a:latin typeface="+mn-lt"/>
          <a:cs typeface="+mn-cs"/>
        </a:defRPr>
      </a:lvl2pPr>
      <a:lvl3pPr marL="1143000" indent="-228600" algn="l" rtl="0" eaLnBrk="0" fontAlgn="base" hangingPunct="0">
        <a:spcBef>
          <a:spcPct val="50000"/>
        </a:spcBef>
        <a:spcAft>
          <a:spcPct val="0"/>
        </a:spcAft>
        <a:buFont typeface="AauxMedium" pitchFamily="2" charset="0"/>
        <a:buChar char="∙"/>
        <a:defRPr sz="2400">
          <a:solidFill>
            <a:schemeClr val="bg2"/>
          </a:solidFill>
          <a:latin typeface="+mn-lt"/>
          <a:cs typeface="+mn-cs"/>
        </a:defRPr>
      </a:lvl3pPr>
      <a:lvl4pPr marL="1600200" indent="-228600" algn="l" rtl="0" eaLnBrk="0" fontAlgn="base" hangingPunct="0">
        <a:spcBef>
          <a:spcPct val="50000"/>
        </a:spcBef>
        <a:spcAft>
          <a:spcPct val="0"/>
        </a:spcAft>
        <a:buChar char="–"/>
        <a:defRPr sz="2000">
          <a:solidFill>
            <a:schemeClr val="bg2"/>
          </a:solidFill>
          <a:latin typeface="+mn-lt"/>
          <a:cs typeface="+mn-cs"/>
        </a:defRPr>
      </a:lvl4pPr>
      <a:lvl5pPr marL="2057400" indent="-228600" algn="l" rtl="0" eaLnBrk="0" fontAlgn="base" hangingPunct="0">
        <a:spcBef>
          <a:spcPct val="50000"/>
        </a:spcBef>
        <a:spcAft>
          <a:spcPct val="0"/>
        </a:spcAft>
        <a:buChar char="»"/>
        <a:defRPr sz="2000">
          <a:solidFill>
            <a:schemeClr val="bg2"/>
          </a:solidFill>
          <a:latin typeface="+mn-lt"/>
          <a:cs typeface="+mn-cs"/>
        </a:defRPr>
      </a:lvl5pPr>
      <a:lvl6pPr marL="2514600" indent="-228600" algn="l" rtl="0" fontAlgn="base">
        <a:spcBef>
          <a:spcPct val="50000"/>
        </a:spcBef>
        <a:spcAft>
          <a:spcPct val="0"/>
        </a:spcAft>
        <a:buChar char="»"/>
        <a:defRPr sz="2000">
          <a:solidFill>
            <a:schemeClr val="bg2"/>
          </a:solidFill>
          <a:latin typeface="+mn-lt"/>
          <a:cs typeface="+mn-cs"/>
        </a:defRPr>
      </a:lvl6pPr>
      <a:lvl7pPr marL="2971800" indent="-228600" algn="l" rtl="0" fontAlgn="base">
        <a:spcBef>
          <a:spcPct val="50000"/>
        </a:spcBef>
        <a:spcAft>
          <a:spcPct val="0"/>
        </a:spcAft>
        <a:buChar char="»"/>
        <a:defRPr sz="2000">
          <a:solidFill>
            <a:schemeClr val="bg2"/>
          </a:solidFill>
          <a:latin typeface="+mn-lt"/>
          <a:cs typeface="+mn-cs"/>
        </a:defRPr>
      </a:lvl7pPr>
      <a:lvl8pPr marL="3429000" indent="-228600" algn="l" rtl="0" fontAlgn="base">
        <a:spcBef>
          <a:spcPct val="50000"/>
        </a:spcBef>
        <a:spcAft>
          <a:spcPct val="0"/>
        </a:spcAft>
        <a:buChar char="»"/>
        <a:defRPr sz="2000">
          <a:solidFill>
            <a:schemeClr val="bg2"/>
          </a:solidFill>
          <a:latin typeface="+mn-lt"/>
          <a:cs typeface="+mn-cs"/>
        </a:defRPr>
      </a:lvl8pPr>
      <a:lvl9pPr marL="3886200" indent="-228600" algn="l" rtl="0" fontAlgn="base">
        <a:spcBef>
          <a:spcPct val="50000"/>
        </a:spcBef>
        <a:spcAft>
          <a:spcPct val="0"/>
        </a:spcAft>
        <a:buChar char="»"/>
        <a:defRPr sz="20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4" descr="line"/>
          <p:cNvPicPr preferRelativeResize="0">
            <a:picLocks noChangeArrowheads="1"/>
          </p:cNvPicPr>
          <p:nvPr userDrawn="1"/>
        </p:nvPicPr>
        <p:blipFill>
          <a:blip r:embed="rId13" cstate="email">
            <a:extLst>
              <a:ext uri="{28A0092B-C50C-407E-A947-70E740481C1C}">
                <a14:useLocalDpi xmlns:a14="http://schemas.microsoft.com/office/drawing/2010/main" val="0"/>
              </a:ext>
            </a:extLst>
          </a:blip>
          <a:srcRect r="4250"/>
          <a:stretch>
            <a:fillRect/>
          </a:stretch>
        </p:blipFill>
        <p:spPr bwMode="auto">
          <a:xfrm>
            <a:off x="4763" y="2973388"/>
            <a:ext cx="91408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157288" y="2062163"/>
            <a:ext cx="7239000" cy="68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anchor="b" anchorCtr="0" compatLnSpc="1">
            <a:prstTxWarp prst="textNoShape">
              <a:avLst/>
            </a:prstTxWarp>
          </a:bodyPr>
          <a:lstStyle/>
          <a:p>
            <a:pPr lvl="0"/>
            <a:r>
              <a:rPr lang="en-US" smtClean="0"/>
              <a:t>Click to edit Master title style</a:t>
            </a:r>
          </a:p>
        </p:txBody>
      </p:sp>
      <p:sp>
        <p:nvSpPr>
          <p:cNvPr id="3076" name="Rectangle 3"/>
          <p:cNvSpPr>
            <a:spLocks noGrp="1" noChangeArrowheads="1"/>
          </p:cNvSpPr>
          <p:nvPr>
            <p:ph type="body" idx="1"/>
          </p:nvPr>
        </p:nvSpPr>
        <p:spPr bwMode="auto">
          <a:xfrm>
            <a:off x="1157288" y="3429000"/>
            <a:ext cx="72390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en-US" smtClean="0"/>
              <a:t>Click to edit Master text styles</a:t>
            </a:r>
          </a:p>
          <a:p>
            <a:pPr lvl="0"/>
            <a:r>
              <a:rPr lang="en-US" smtClean="0"/>
              <a:t>Click to edit Master text styles</a:t>
            </a:r>
          </a:p>
          <a:p>
            <a:pPr lvl="0"/>
            <a:endParaRPr lang="en-US" smtClean="0"/>
          </a:p>
        </p:txBody>
      </p:sp>
      <p:sp>
        <p:nvSpPr>
          <p:cNvPr id="3077" name="Rectangle 5"/>
          <p:cNvSpPr>
            <a:spLocks noChangeArrowheads="1"/>
          </p:cNvSpPr>
          <p:nvPr/>
        </p:nvSpPr>
        <p:spPr bwMode="auto">
          <a:xfrm>
            <a:off x="0" y="0"/>
            <a:ext cx="685800" cy="6858000"/>
          </a:xfrm>
          <a:prstGeom prst="rect">
            <a:avLst/>
          </a:prstGeom>
          <a:solidFill>
            <a:srgbClr val="0065A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8025" name="Rectangle 9"/>
          <p:cNvSpPr>
            <a:spLocks noGrp="1" noChangeArrowheads="1"/>
          </p:cNvSpPr>
          <p:nvPr>
            <p:ph type="sldNum" sz="quarter" idx="4"/>
          </p:nvPr>
        </p:nvSpPr>
        <p:spPr bwMode="auto">
          <a:xfrm>
            <a:off x="0" y="6464300"/>
            <a:ext cx="9144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000">
                <a:solidFill>
                  <a:srgbClr val="777777"/>
                </a:solidFill>
                <a:latin typeface="+mn-lt"/>
              </a:defRPr>
            </a:lvl1pPr>
          </a:lstStyle>
          <a:p>
            <a:pPr>
              <a:defRPr/>
            </a:pPr>
            <a:fld id="{6A3648DA-9CD4-4143-B2A1-7854E7717364}" type="slidenum">
              <a:rPr lang="en-US"/>
              <a:pPr>
                <a:defRPr/>
              </a:pPr>
              <a:t>‹#›</a:t>
            </a:fld>
            <a:endParaRPr lang="en-US"/>
          </a:p>
        </p:txBody>
      </p:sp>
      <p:pic>
        <p:nvPicPr>
          <p:cNvPr id="3079" name="Picture 11" descr="CTLGroup Logo for Microsoft"/>
          <p:cNvPicPr>
            <a:picLocks noChangeAspect="1" noChangeArrowheads="1"/>
          </p:cNvPicPr>
          <p:nvPr userDrawn="1"/>
        </p:nvPicPr>
        <p:blipFill>
          <a:blip r:embed="rId14" cstate="email">
            <a:extLst>
              <a:ext uri="{28A0092B-C50C-407E-A947-70E740481C1C}">
                <a14:useLocalDpi xmlns:a14="http://schemas.microsoft.com/office/drawing/2010/main" val="0"/>
              </a:ext>
            </a:extLst>
          </a:blip>
          <a:srcRect/>
          <a:stretch>
            <a:fillRect/>
          </a:stretch>
        </p:blipFill>
        <p:spPr bwMode="auto">
          <a:xfrm>
            <a:off x="7835900" y="6313488"/>
            <a:ext cx="11430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advTm="8000"/>
  <p:timing>
    <p:tnLst>
      <p:par>
        <p:cTn id="1" dur="indefinite" restart="never" nodeType="tmRoot"/>
      </p:par>
    </p:tnLst>
  </p:timing>
  <p:hf hdr="0" ftr="0" dt="0"/>
  <p:txStyles>
    <p:titleStyle>
      <a:lvl1pPr algn="l" rtl="0" eaLnBrk="0" fontAlgn="base" hangingPunct="0">
        <a:spcBef>
          <a:spcPct val="0"/>
        </a:spcBef>
        <a:spcAft>
          <a:spcPct val="0"/>
        </a:spcAft>
        <a:defRPr sz="3500">
          <a:solidFill>
            <a:schemeClr val="tx1"/>
          </a:solidFill>
          <a:latin typeface="+mn-lt"/>
          <a:ea typeface="+mj-ea"/>
          <a:cs typeface="+mj-cs"/>
        </a:defRPr>
      </a:lvl1pPr>
      <a:lvl2pPr algn="l" rtl="0" eaLnBrk="0" fontAlgn="base" hangingPunct="0">
        <a:spcBef>
          <a:spcPct val="0"/>
        </a:spcBef>
        <a:spcAft>
          <a:spcPct val="0"/>
        </a:spcAft>
        <a:defRPr sz="3500">
          <a:solidFill>
            <a:schemeClr val="tx1"/>
          </a:solidFill>
          <a:latin typeface="Arial" charset="0"/>
          <a:cs typeface="Arial" charset="0"/>
        </a:defRPr>
      </a:lvl2pPr>
      <a:lvl3pPr algn="l" rtl="0" eaLnBrk="0" fontAlgn="base" hangingPunct="0">
        <a:spcBef>
          <a:spcPct val="0"/>
        </a:spcBef>
        <a:spcAft>
          <a:spcPct val="0"/>
        </a:spcAft>
        <a:defRPr sz="3500">
          <a:solidFill>
            <a:schemeClr val="tx1"/>
          </a:solidFill>
          <a:latin typeface="Arial" charset="0"/>
          <a:cs typeface="Arial" charset="0"/>
        </a:defRPr>
      </a:lvl3pPr>
      <a:lvl4pPr algn="l" rtl="0" eaLnBrk="0" fontAlgn="base" hangingPunct="0">
        <a:spcBef>
          <a:spcPct val="0"/>
        </a:spcBef>
        <a:spcAft>
          <a:spcPct val="0"/>
        </a:spcAft>
        <a:defRPr sz="3500">
          <a:solidFill>
            <a:schemeClr val="tx1"/>
          </a:solidFill>
          <a:latin typeface="Arial" charset="0"/>
          <a:cs typeface="Arial" charset="0"/>
        </a:defRPr>
      </a:lvl4pPr>
      <a:lvl5pPr algn="l" rtl="0" eaLnBrk="0" fontAlgn="base" hangingPunct="0">
        <a:spcBef>
          <a:spcPct val="0"/>
        </a:spcBef>
        <a:spcAft>
          <a:spcPct val="0"/>
        </a:spcAft>
        <a:defRPr sz="3500">
          <a:solidFill>
            <a:schemeClr val="tx1"/>
          </a:solidFill>
          <a:latin typeface="Arial" charset="0"/>
          <a:cs typeface="Arial" charset="0"/>
        </a:defRPr>
      </a:lvl5pPr>
      <a:lvl6pPr marL="457200" algn="l" rtl="0" fontAlgn="base">
        <a:spcBef>
          <a:spcPct val="0"/>
        </a:spcBef>
        <a:spcAft>
          <a:spcPct val="0"/>
        </a:spcAft>
        <a:defRPr sz="3500">
          <a:solidFill>
            <a:schemeClr val="tx1"/>
          </a:solidFill>
          <a:latin typeface="AauxMedium" pitchFamily="2" charset="0"/>
          <a:cs typeface="Arial" charset="0"/>
        </a:defRPr>
      </a:lvl6pPr>
      <a:lvl7pPr marL="914400" algn="l" rtl="0" fontAlgn="base">
        <a:spcBef>
          <a:spcPct val="0"/>
        </a:spcBef>
        <a:spcAft>
          <a:spcPct val="0"/>
        </a:spcAft>
        <a:defRPr sz="3500">
          <a:solidFill>
            <a:schemeClr val="tx1"/>
          </a:solidFill>
          <a:latin typeface="AauxMedium" pitchFamily="2" charset="0"/>
          <a:cs typeface="Arial" charset="0"/>
        </a:defRPr>
      </a:lvl7pPr>
      <a:lvl8pPr marL="1371600" algn="l" rtl="0" fontAlgn="base">
        <a:spcBef>
          <a:spcPct val="0"/>
        </a:spcBef>
        <a:spcAft>
          <a:spcPct val="0"/>
        </a:spcAft>
        <a:defRPr sz="3500">
          <a:solidFill>
            <a:schemeClr val="tx1"/>
          </a:solidFill>
          <a:latin typeface="AauxMedium" pitchFamily="2" charset="0"/>
          <a:cs typeface="Arial" charset="0"/>
        </a:defRPr>
      </a:lvl8pPr>
      <a:lvl9pPr marL="1828800" algn="l" rtl="0" fontAlgn="base">
        <a:spcBef>
          <a:spcPct val="0"/>
        </a:spcBef>
        <a:spcAft>
          <a:spcPct val="0"/>
        </a:spcAft>
        <a:defRPr sz="3500">
          <a:solidFill>
            <a:schemeClr val="tx1"/>
          </a:solidFill>
          <a:latin typeface="AauxMedium" pitchFamily="2" charset="0"/>
          <a:cs typeface="Arial" charset="0"/>
        </a:defRPr>
      </a:lvl9pPr>
    </p:titleStyle>
    <p:bodyStyle>
      <a:lvl1pPr marL="342900" indent="-342900" algn="l" rtl="0" eaLnBrk="0" fontAlgn="base" hangingPunct="0">
        <a:lnSpc>
          <a:spcPct val="130000"/>
        </a:lnSpc>
        <a:spcBef>
          <a:spcPct val="20000"/>
        </a:spcBef>
        <a:spcAft>
          <a:spcPct val="0"/>
        </a:spcAft>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2119" name="Rectangle 7"/>
          <p:cNvSpPr>
            <a:spLocks noGrp="1" noChangeArrowheads="1"/>
          </p:cNvSpPr>
          <p:nvPr>
            <p:ph type="sldNum" sz="quarter" idx="4"/>
          </p:nvPr>
        </p:nvSpPr>
        <p:spPr bwMode="auto">
          <a:xfrm>
            <a:off x="0" y="6464300"/>
            <a:ext cx="9144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000">
                <a:solidFill>
                  <a:srgbClr val="777777"/>
                </a:solidFill>
                <a:latin typeface="Arial" pitchFamily="34" charset="0"/>
                <a:cs typeface="Arial" pitchFamily="34" charset="0"/>
              </a:defRPr>
            </a:lvl1pPr>
          </a:lstStyle>
          <a:p>
            <a:pPr>
              <a:defRPr/>
            </a:pPr>
            <a:fld id="{5044394B-D089-41C7-87DB-9B71FF3102F8}" type="slidenum">
              <a:rPr lang="en-US"/>
              <a:pPr>
                <a:defRPr/>
              </a:pPr>
              <a:t>‹#›</a:t>
            </a:fld>
            <a:endParaRPr lang="en-US"/>
          </a:p>
        </p:txBody>
      </p:sp>
      <p:sp>
        <p:nvSpPr>
          <p:cNvPr id="4099" name="Rectangle 35"/>
          <p:cNvSpPr>
            <a:spLocks noChangeArrowheads="1"/>
          </p:cNvSpPr>
          <p:nvPr/>
        </p:nvSpPr>
        <p:spPr bwMode="auto">
          <a:xfrm>
            <a:off x="0" y="0"/>
            <a:ext cx="9144000" cy="1143000"/>
          </a:xfrm>
          <a:prstGeom prst="rect">
            <a:avLst/>
          </a:prstGeom>
          <a:solidFill>
            <a:srgbClr val="0065A4"/>
          </a:solidFill>
          <a:ln>
            <a:noFill/>
          </a:ln>
          <a:extLst>
            <a:ext uri="{91240B29-F687-4F45-9708-019B960494DF}">
              <a14:hiddenLine xmlns:a14="http://schemas.microsoft.com/office/drawing/2010/main" w="9525">
                <a:solidFill>
                  <a:schemeClr val="folHlink"/>
                </a:solidFill>
                <a:miter lim="800000"/>
                <a:headEnd/>
                <a:tailEnd/>
              </a14:hiddenLine>
            </a:ext>
          </a:extLst>
        </p:spPr>
        <p:txBody>
          <a:bodyPr wrap="none" anchor="ctr"/>
          <a:lstStyle/>
          <a:p>
            <a:endParaRPr lang="en-US">
              <a:solidFill>
                <a:schemeClr val="bg1"/>
              </a:solidFill>
            </a:endParaRPr>
          </a:p>
        </p:txBody>
      </p:sp>
      <p:sp>
        <p:nvSpPr>
          <p:cNvPr id="4100" name="Rectangle 2"/>
          <p:cNvSpPr>
            <a:spLocks noGrp="1" noChangeArrowheads="1"/>
          </p:cNvSpPr>
          <p:nvPr>
            <p:ph type="title"/>
          </p:nvPr>
        </p:nvSpPr>
        <p:spPr bwMode="auto">
          <a:xfrm>
            <a:off x="473075" y="206375"/>
            <a:ext cx="82264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folHlink"/>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sp>
        <p:nvSpPr>
          <p:cNvPr id="4101" name="Rectangle 3"/>
          <p:cNvSpPr>
            <a:spLocks noGrp="1" noChangeArrowheads="1"/>
          </p:cNvSpPr>
          <p:nvPr>
            <p:ph type="body" idx="1"/>
          </p:nvPr>
        </p:nvSpPr>
        <p:spPr bwMode="auto">
          <a:xfrm>
            <a:off x="549275" y="1608138"/>
            <a:ext cx="80454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 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8" name="Text Box 34"/>
          <p:cNvSpPr txBox="1">
            <a:spLocks noChangeArrowheads="1"/>
          </p:cNvSpPr>
          <p:nvPr/>
        </p:nvSpPr>
        <p:spPr bwMode="auto">
          <a:xfrm>
            <a:off x="76200" y="6464300"/>
            <a:ext cx="1371600" cy="2444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solidFill>
                  <a:schemeClr val="folHlink"/>
                </a:solidFill>
                <a:miter lim="800000"/>
                <a:headEnd/>
                <a:tailEnd/>
              </a14:hiddenLine>
            </a:ext>
          </a:extLst>
        </p:spPr>
        <p:txBody>
          <a:bodyPr>
            <a:spAutoFit/>
          </a:bodyPr>
          <a:lstStyle>
            <a:lvl1pPr algn="l" eaLnBrk="0" hangingPunct="0">
              <a:defRPr sz="2400">
                <a:solidFill>
                  <a:schemeClr val="tx1"/>
                </a:solidFill>
                <a:latin typeface="Arial" charset="0"/>
                <a:cs typeface="Arial" charset="0"/>
              </a:defRPr>
            </a:lvl1pPr>
            <a:lvl2pPr marL="37931725" indent="-37474525" algn="l"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defRPr/>
            </a:pPr>
            <a:r>
              <a:rPr lang="en-US" sz="1000" smtClean="0">
                <a:solidFill>
                  <a:srgbClr val="F8981D"/>
                </a:solidFill>
                <a:latin typeface="Arial" pitchFamily="34" charset="0"/>
                <a:cs typeface="Arial" pitchFamily="34" charset="0"/>
              </a:rPr>
              <a:t>www.CTLGroup.com</a:t>
            </a:r>
          </a:p>
        </p:txBody>
      </p:sp>
      <p:pic>
        <p:nvPicPr>
          <p:cNvPr id="4103" name="Picture 8" descr="CTLGroup Logo for Microsoft"/>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7835900" y="6313488"/>
            <a:ext cx="11430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advTm="8000"/>
  <p:timing>
    <p:tnLst>
      <p:par>
        <p:cTn id="1" dur="indefinite" restart="never" nodeType="tmRoot"/>
      </p:par>
    </p:tnLst>
  </p:timing>
  <p:hf hdr="0"/>
  <p:txStyles>
    <p:titleStyle>
      <a:lvl1pPr algn="l" rtl="0" eaLnBrk="0" fontAlgn="base" hangingPunct="0">
        <a:spcBef>
          <a:spcPct val="0"/>
        </a:spcBef>
        <a:spcAft>
          <a:spcPct val="0"/>
        </a:spcAft>
        <a:defRPr sz="3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3200">
          <a:solidFill>
            <a:schemeClr val="bg1"/>
          </a:solidFill>
          <a:latin typeface="Arial" charset="0"/>
          <a:cs typeface="Arial" charset="0"/>
        </a:defRPr>
      </a:lvl2pPr>
      <a:lvl3pPr algn="l" rtl="0" eaLnBrk="0" fontAlgn="base" hangingPunct="0">
        <a:spcBef>
          <a:spcPct val="0"/>
        </a:spcBef>
        <a:spcAft>
          <a:spcPct val="0"/>
        </a:spcAft>
        <a:defRPr sz="3200">
          <a:solidFill>
            <a:schemeClr val="bg1"/>
          </a:solidFill>
          <a:latin typeface="Arial" charset="0"/>
          <a:cs typeface="Arial" charset="0"/>
        </a:defRPr>
      </a:lvl3pPr>
      <a:lvl4pPr algn="l" rtl="0" eaLnBrk="0" fontAlgn="base" hangingPunct="0">
        <a:spcBef>
          <a:spcPct val="0"/>
        </a:spcBef>
        <a:spcAft>
          <a:spcPct val="0"/>
        </a:spcAft>
        <a:defRPr sz="3200">
          <a:solidFill>
            <a:schemeClr val="bg1"/>
          </a:solidFill>
          <a:latin typeface="Arial" charset="0"/>
          <a:cs typeface="Arial" charset="0"/>
        </a:defRPr>
      </a:lvl4pPr>
      <a:lvl5pPr algn="l" rtl="0" eaLnBrk="0" fontAlgn="base" hangingPunct="0">
        <a:spcBef>
          <a:spcPct val="0"/>
        </a:spcBef>
        <a:spcAft>
          <a:spcPct val="0"/>
        </a:spcAft>
        <a:defRPr sz="3200">
          <a:solidFill>
            <a:schemeClr val="bg1"/>
          </a:solidFill>
          <a:latin typeface="Arial" charset="0"/>
          <a:cs typeface="Arial" charset="0"/>
        </a:defRPr>
      </a:lvl5pPr>
      <a:lvl6pPr marL="457200" algn="l" rtl="0" eaLnBrk="0" fontAlgn="base" hangingPunct="0">
        <a:spcBef>
          <a:spcPct val="0"/>
        </a:spcBef>
        <a:spcAft>
          <a:spcPct val="0"/>
        </a:spcAft>
        <a:defRPr sz="4500">
          <a:solidFill>
            <a:schemeClr val="bg1"/>
          </a:solidFill>
          <a:latin typeface="AauxMedium" pitchFamily="2" charset="0"/>
          <a:cs typeface="Arial" charset="0"/>
        </a:defRPr>
      </a:lvl6pPr>
      <a:lvl7pPr marL="914400" algn="l" rtl="0" eaLnBrk="0" fontAlgn="base" hangingPunct="0">
        <a:spcBef>
          <a:spcPct val="0"/>
        </a:spcBef>
        <a:spcAft>
          <a:spcPct val="0"/>
        </a:spcAft>
        <a:defRPr sz="4500">
          <a:solidFill>
            <a:schemeClr val="bg1"/>
          </a:solidFill>
          <a:latin typeface="AauxMedium" pitchFamily="2" charset="0"/>
          <a:cs typeface="Arial" charset="0"/>
        </a:defRPr>
      </a:lvl7pPr>
      <a:lvl8pPr marL="1371600" algn="l" rtl="0" eaLnBrk="0" fontAlgn="base" hangingPunct="0">
        <a:spcBef>
          <a:spcPct val="0"/>
        </a:spcBef>
        <a:spcAft>
          <a:spcPct val="0"/>
        </a:spcAft>
        <a:defRPr sz="4500">
          <a:solidFill>
            <a:schemeClr val="bg1"/>
          </a:solidFill>
          <a:latin typeface="AauxMedium" pitchFamily="2" charset="0"/>
          <a:cs typeface="Arial" charset="0"/>
        </a:defRPr>
      </a:lvl8pPr>
      <a:lvl9pPr marL="1828800" algn="l" rtl="0" eaLnBrk="0" fontAlgn="base" hangingPunct="0">
        <a:spcBef>
          <a:spcPct val="0"/>
        </a:spcBef>
        <a:spcAft>
          <a:spcPct val="0"/>
        </a:spcAft>
        <a:defRPr sz="4500">
          <a:solidFill>
            <a:schemeClr val="bg1"/>
          </a:solidFill>
          <a:latin typeface="AauxMedium" pitchFamily="2" charset="0"/>
          <a:cs typeface="Arial" charset="0"/>
        </a:defRPr>
      </a:lvl9pPr>
    </p:titleStyle>
    <p:bodyStyle>
      <a:lvl1pPr marL="342900" indent="-342900" algn="l" rtl="0" eaLnBrk="0" fontAlgn="base" hangingPunct="0">
        <a:spcBef>
          <a:spcPct val="50000"/>
        </a:spcBef>
        <a:spcAft>
          <a:spcPct val="0"/>
        </a:spcAft>
        <a:buClr>
          <a:srgbClr val="777777"/>
        </a:buClr>
        <a:buSzPct val="75000"/>
        <a:buFont typeface="Wingdings 3" pitchFamily="18" charset="2"/>
        <a:buChar char="}"/>
        <a:defRPr sz="2800">
          <a:solidFill>
            <a:schemeClr val="tx1"/>
          </a:solidFill>
          <a:latin typeface="Arial" pitchFamily="34" charset="0"/>
          <a:ea typeface="+mn-ea"/>
          <a:cs typeface="Arial" pitchFamily="34" charset="0"/>
        </a:defRPr>
      </a:lvl1pPr>
      <a:lvl2pPr marL="742950" indent="-285750" algn="l" rtl="0" eaLnBrk="0" fontAlgn="base" hangingPunct="0">
        <a:spcBef>
          <a:spcPct val="50000"/>
        </a:spcBef>
        <a:spcAft>
          <a:spcPct val="0"/>
        </a:spcAft>
        <a:buClr>
          <a:srgbClr val="777777"/>
        </a:buClr>
        <a:buFont typeface="Wingdings 2" pitchFamily="18" charset="2"/>
        <a:buChar char=""/>
        <a:defRPr sz="2400">
          <a:solidFill>
            <a:schemeClr val="tx1"/>
          </a:solidFill>
          <a:latin typeface="Arial" pitchFamily="34" charset="0"/>
          <a:cs typeface="Arial" pitchFamily="34" charset="0"/>
        </a:defRPr>
      </a:lvl2pPr>
      <a:lvl3pPr marL="1143000" indent="-228600" algn="l" rtl="0" eaLnBrk="0" fontAlgn="base" hangingPunct="0">
        <a:spcBef>
          <a:spcPct val="50000"/>
        </a:spcBef>
        <a:spcAft>
          <a:spcPct val="0"/>
        </a:spcAft>
        <a:buClr>
          <a:srgbClr val="1267AE"/>
        </a:buClr>
        <a:buFont typeface="AauxMedium" pitchFamily="2" charset="0"/>
        <a:buChar char="∙"/>
        <a:defRPr>
          <a:solidFill>
            <a:schemeClr val="tx1"/>
          </a:solidFill>
          <a:latin typeface="Arial" pitchFamily="34" charset="0"/>
          <a:cs typeface="Arial" pitchFamily="34" charset="0"/>
        </a:defRPr>
      </a:lvl3pPr>
      <a:lvl4pPr marL="1600200" indent="-228600" algn="l" rtl="0" eaLnBrk="0" fontAlgn="base" hangingPunct="0">
        <a:spcBef>
          <a:spcPct val="50000"/>
        </a:spcBef>
        <a:spcAft>
          <a:spcPct val="0"/>
        </a:spcAft>
        <a:buChar char="–"/>
        <a:defRPr sz="1400">
          <a:solidFill>
            <a:schemeClr val="tx1"/>
          </a:solidFill>
          <a:latin typeface="Arial" pitchFamily="34" charset="0"/>
          <a:cs typeface="Arial" pitchFamily="34" charset="0"/>
        </a:defRPr>
      </a:lvl4pPr>
      <a:lvl5pPr marL="2057400" indent="-228600" algn="l" rtl="0" eaLnBrk="0" fontAlgn="base" hangingPunct="0">
        <a:spcBef>
          <a:spcPct val="50000"/>
        </a:spcBef>
        <a:spcAft>
          <a:spcPct val="0"/>
        </a:spcAft>
        <a:buSzPct val="60000"/>
        <a:buFont typeface="Wingdings 3" pitchFamily="18" charset="2"/>
        <a:buChar char="w"/>
        <a:defRPr sz="1400">
          <a:solidFill>
            <a:schemeClr val="tx1"/>
          </a:solidFill>
          <a:latin typeface="Arial" pitchFamily="34" charset="0"/>
          <a:cs typeface="Arial" pitchFamily="34" charset="0"/>
        </a:defRPr>
      </a:lvl5pPr>
      <a:lvl6pPr marL="2514600" indent="-228600" algn="l" rtl="0" eaLnBrk="0" fontAlgn="base" hangingPunct="0">
        <a:spcBef>
          <a:spcPct val="50000"/>
        </a:spcBef>
        <a:spcAft>
          <a:spcPct val="0"/>
        </a:spcAft>
        <a:buSzPct val="60000"/>
        <a:buFont typeface="Wingdings 3" pitchFamily="18" charset="2"/>
        <a:buChar char="w"/>
        <a:defRPr sz="1500">
          <a:solidFill>
            <a:schemeClr val="bg2"/>
          </a:solidFill>
          <a:latin typeface="+mn-lt"/>
          <a:cs typeface="+mn-cs"/>
        </a:defRPr>
      </a:lvl6pPr>
      <a:lvl7pPr marL="2971800" indent="-228600" algn="l" rtl="0" eaLnBrk="0" fontAlgn="base" hangingPunct="0">
        <a:spcBef>
          <a:spcPct val="50000"/>
        </a:spcBef>
        <a:spcAft>
          <a:spcPct val="0"/>
        </a:spcAft>
        <a:buSzPct val="60000"/>
        <a:buFont typeface="Wingdings 3" pitchFamily="18" charset="2"/>
        <a:buChar char="w"/>
        <a:defRPr sz="1500">
          <a:solidFill>
            <a:schemeClr val="bg2"/>
          </a:solidFill>
          <a:latin typeface="+mn-lt"/>
          <a:cs typeface="+mn-cs"/>
        </a:defRPr>
      </a:lvl7pPr>
      <a:lvl8pPr marL="3429000" indent="-228600" algn="l" rtl="0" eaLnBrk="0" fontAlgn="base" hangingPunct="0">
        <a:spcBef>
          <a:spcPct val="50000"/>
        </a:spcBef>
        <a:spcAft>
          <a:spcPct val="0"/>
        </a:spcAft>
        <a:buSzPct val="60000"/>
        <a:buFont typeface="Wingdings 3" pitchFamily="18" charset="2"/>
        <a:buChar char="w"/>
        <a:defRPr sz="1500">
          <a:solidFill>
            <a:schemeClr val="bg2"/>
          </a:solidFill>
          <a:latin typeface="+mn-lt"/>
          <a:cs typeface="+mn-cs"/>
        </a:defRPr>
      </a:lvl8pPr>
      <a:lvl9pPr marL="3886200" indent="-228600" algn="l" rtl="0" eaLnBrk="0" fontAlgn="base" hangingPunct="0">
        <a:spcBef>
          <a:spcPct val="50000"/>
        </a:spcBef>
        <a:spcAft>
          <a:spcPct val="0"/>
        </a:spcAft>
        <a:buSzPct val="60000"/>
        <a:buFont typeface="Wingdings 3" pitchFamily="18" charset="2"/>
        <a:buChar char="w"/>
        <a:defRPr sz="15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4690" name="Rectangle 2"/>
          <p:cNvSpPr>
            <a:spLocks noGrp="1" noChangeArrowheads="1"/>
          </p:cNvSpPr>
          <p:nvPr>
            <p:ph type="sldNum" sz="quarter" idx="4"/>
          </p:nvPr>
        </p:nvSpPr>
        <p:spPr bwMode="auto">
          <a:xfrm>
            <a:off x="0" y="6464300"/>
            <a:ext cx="9144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000">
                <a:solidFill>
                  <a:srgbClr val="777777"/>
                </a:solidFill>
                <a:latin typeface="Arial" pitchFamily="34" charset="0"/>
                <a:cs typeface="Arial" pitchFamily="34" charset="0"/>
              </a:defRPr>
            </a:lvl1pPr>
          </a:lstStyle>
          <a:p>
            <a:pPr>
              <a:defRPr/>
            </a:pPr>
            <a:fld id="{D7B30EC1-DDD5-40E8-816D-ECA9A864FFAC}" type="slidenum">
              <a:rPr lang="en-US"/>
              <a:pPr>
                <a:defRPr/>
              </a:pPr>
              <a:t>‹#›</a:t>
            </a:fld>
            <a:endParaRPr lang="en-US"/>
          </a:p>
        </p:txBody>
      </p:sp>
      <p:sp>
        <p:nvSpPr>
          <p:cNvPr id="5123" name="Rectangle 35"/>
          <p:cNvSpPr>
            <a:spLocks noChangeArrowheads="1"/>
          </p:cNvSpPr>
          <p:nvPr/>
        </p:nvSpPr>
        <p:spPr bwMode="auto">
          <a:xfrm>
            <a:off x="0" y="0"/>
            <a:ext cx="9144000" cy="1143000"/>
          </a:xfrm>
          <a:prstGeom prst="rect">
            <a:avLst/>
          </a:prstGeom>
          <a:solidFill>
            <a:srgbClr val="0065A4"/>
          </a:solidFill>
          <a:ln>
            <a:noFill/>
          </a:ln>
          <a:extLst>
            <a:ext uri="{91240B29-F687-4F45-9708-019B960494DF}">
              <a14:hiddenLine xmlns:a14="http://schemas.microsoft.com/office/drawing/2010/main" w="9525">
                <a:solidFill>
                  <a:schemeClr val="folHlink"/>
                </a:solidFill>
                <a:miter lim="800000"/>
                <a:headEnd/>
                <a:tailEnd/>
              </a14:hiddenLine>
            </a:ext>
          </a:extLst>
        </p:spPr>
        <p:txBody>
          <a:bodyPr wrap="none" anchor="ctr"/>
          <a:lstStyle/>
          <a:p>
            <a:endParaRPr lang="en-US">
              <a:solidFill>
                <a:schemeClr val="bg1"/>
              </a:solidFill>
            </a:endParaRPr>
          </a:p>
        </p:txBody>
      </p:sp>
      <p:sp>
        <p:nvSpPr>
          <p:cNvPr id="5124" name="Rectangle 2"/>
          <p:cNvSpPr>
            <a:spLocks noGrp="1" noChangeArrowheads="1"/>
          </p:cNvSpPr>
          <p:nvPr>
            <p:ph type="title"/>
          </p:nvPr>
        </p:nvSpPr>
        <p:spPr bwMode="auto">
          <a:xfrm>
            <a:off x="473075" y="206375"/>
            <a:ext cx="81978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folHlink"/>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sp>
        <p:nvSpPr>
          <p:cNvPr id="5125" name="Rectangle 3"/>
          <p:cNvSpPr>
            <a:spLocks noGrp="1" noChangeArrowheads="1"/>
          </p:cNvSpPr>
          <p:nvPr>
            <p:ph type="body" idx="1"/>
          </p:nvPr>
        </p:nvSpPr>
        <p:spPr bwMode="auto">
          <a:xfrm>
            <a:off x="3357563" y="1608138"/>
            <a:ext cx="548481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 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8" name="Text Box 34"/>
          <p:cNvSpPr txBox="1">
            <a:spLocks noChangeArrowheads="1"/>
          </p:cNvSpPr>
          <p:nvPr/>
        </p:nvSpPr>
        <p:spPr bwMode="auto">
          <a:xfrm>
            <a:off x="76200" y="6464300"/>
            <a:ext cx="1371600" cy="2444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solidFill>
                  <a:schemeClr val="folHlink"/>
                </a:solidFill>
                <a:miter lim="800000"/>
                <a:headEnd/>
                <a:tailEnd/>
              </a14:hiddenLine>
            </a:ext>
          </a:extLst>
        </p:spPr>
        <p:txBody>
          <a:bodyPr>
            <a:spAutoFit/>
          </a:bodyPr>
          <a:lstStyle>
            <a:lvl1pPr algn="l" eaLnBrk="0" hangingPunct="0">
              <a:defRPr sz="2400">
                <a:solidFill>
                  <a:schemeClr val="tx1"/>
                </a:solidFill>
                <a:latin typeface="Arial" charset="0"/>
                <a:cs typeface="Arial" charset="0"/>
              </a:defRPr>
            </a:lvl1pPr>
            <a:lvl2pPr marL="37931725" indent="-37474525" algn="l"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defRPr/>
            </a:pPr>
            <a:r>
              <a:rPr lang="en-US" sz="1000" smtClean="0">
                <a:solidFill>
                  <a:srgbClr val="F8981D"/>
                </a:solidFill>
                <a:latin typeface="Arial" pitchFamily="34" charset="0"/>
                <a:cs typeface="Arial" pitchFamily="34" charset="0"/>
              </a:rPr>
              <a:t>www.CTLGroup.com</a:t>
            </a:r>
          </a:p>
        </p:txBody>
      </p:sp>
      <p:pic>
        <p:nvPicPr>
          <p:cNvPr id="5127" name="Picture 7" descr="CTLGroup Logo for Microsoft"/>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7835900" y="6313488"/>
            <a:ext cx="11430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advTm="8000"/>
  <p:timing>
    <p:tnLst>
      <p:par>
        <p:cTn id="1" dur="indefinite" restart="never" nodeType="tmRoot"/>
      </p:par>
    </p:tnLst>
  </p:timing>
  <p:hf hdr="0"/>
  <p:txStyles>
    <p:titleStyle>
      <a:lvl1pPr algn="l" rtl="0" eaLnBrk="0" fontAlgn="base" hangingPunct="0">
        <a:spcBef>
          <a:spcPct val="0"/>
        </a:spcBef>
        <a:spcAft>
          <a:spcPct val="0"/>
        </a:spcAft>
        <a:defRPr sz="3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3200">
          <a:solidFill>
            <a:schemeClr val="bg1"/>
          </a:solidFill>
          <a:latin typeface="Arial" charset="0"/>
          <a:cs typeface="Arial" charset="0"/>
        </a:defRPr>
      </a:lvl2pPr>
      <a:lvl3pPr algn="l" rtl="0" eaLnBrk="0" fontAlgn="base" hangingPunct="0">
        <a:spcBef>
          <a:spcPct val="0"/>
        </a:spcBef>
        <a:spcAft>
          <a:spcPct val="0"/>
        </a:spcAft>
        <a:defRPr sz="3200">
          <a:solidFill>
            <a:schemeClr val="bg1"/>
          </a:solidFill>
          <a:latin typeface="Arial" charset="0"/>
          <a:cs typeface="Arial" charset="0"/>
        </a:defRPr>
      </a:lvl3pPr>
      <a:lvl4pPr algn="l" rtl="0" eaLnBrk="0" fontAlgn="base" hangingPunct="0">
        <a:spcBef>
          <a:spcPct val="0"/>
        </a:spcBef>
        <a:spcAft>
          <a:spcPct val="0"/>
        </a:spcAft>
        <a:defRPr sz="3200">
          <a:solidFill>
            <a:schemeClr val="bg1"/>
          </a:solidFill>
          <a:latin typeface="Arial" charset="0"/>
          <a:cs typeface="Arial" charset="0"/>
        </a:defRPr>
      </a:lvl4pPr>
      <a:lvl5pPr algn="l" rtl="0" eaLnBrk="0" fontAlgn="base" hangingPunct="0">
        <a:spcBef>
          <a:spcPct val="0"/>
        </a:spcBef>
        <a:spcAft>
          <a:spcPct val="0"/>
        </a:spcAft>
        <a:defRPr sz="3200">
          <a:solidFill>
            <a:schemeClr val="bg1"/>
          </a:solidFill>
          <a:latin typeface="Arial" charset="0"/>
          <a:cs typeface="Arial" charset="0"/>
        </a:defRPr>
      </a:lvl5pPr>
      <a:lvl6pPr marL="457200" algn="l" rtl="0" fontAlgn="base">
        <a:spcBef>
          <a:spcPct val="0"/>
        </a:spcBef>
        <a:spcAft>
          <a:spcPct val="0"/>
        </a:spcAft>
        <a:defRPr sz="4500">
          <a:solidFill>
            <a:schemeClr val="bg1"/>
          </a:solidFill>
          <a:latin typeface="AauxMedium" pitchFamily="2" charset="0"/>
          <a:cs typeface="Arial" charset="0"/>
        </a:defRPr>
      </a:lvl6pPr>
      <a:lvl7pPr marL="914400" algn="l" rtl="0" fontAlgn="base">
        <a:spcBef>
          <a:spcPct val="0"/>
        </a:spcBef>
        <a:spcAft>
          <a:spcPct val="0"/>
        </a:spcAft>
        <a:defRPr sz="4500">
          <a:solidFill>
            <a:schemeClr val="bg1"/>
          </a:solidFill>
          <a:latin typeface="AauxMedium" pitchFamily="2" charset="0"/>
          <a:cs typeface="Arial" charset="0"/>
        </a:defRPr>
      </a:lvl7pPr>
      <a:lvl8pPr marL="1371600" algn="l" rtl="0" fontAlgn="base">
        <a:spcBef>
          <a:spcPct val="0"/>
        </a:spcBef>
        <a:spcAft>
          <a:spcPct val="0"/>
        </a:spcAft>
        <a:defRPr sz="4500">
          <a:solidFill>
            <a:schemeClr val="bg1"/>
          </a:solidFill>
          <a:latin typeface="AauxMedium" pitchFamily="2" charset="0"/>
          <a:cs typeface="Arial" charset="0"/>
        </a:defRPr>
      </a:lvl8pPr>
      <a:lvl9pPr marL="1828800" algn="l" rtl="0" fontAlgn="base">
        <a:spcBef>
          <a:spcPct val="0"/>
        </a:spcBef>
        <a:spcAft>
          <a:spcPct val="0"/>
        </a:spcAft>
        <a:defRPr sz="4500">
          <a:solidFill>
            <a:schemeClr val="bg1"/>
          </a:solidFill>
          <a:latin typeface="AauxMedium" pitchFamily="2" charset="0"/>
          <a:cs typeface="Arial" charset="0"/>
        </a:defRPr>
      </a:lvl9pPr>
    </p:titleStyle>
    <p:bodyStyle>
      <a:lvl1pPr marL="342900" indent="-342900" algn="l" rtl="0" eaLnBrk="0" fontAlgn="base" hangingPunct="0">
        <a:spcBef>
          <a:spcPct val="50000"/>
        </a:spcBef>
        <a:spcAft>
          <a:spcPct val="0"/>
        </a:spcAft>
        <a:buClr>
          <a:srgbClr val="777777"/>
        </a:buClr>
        <a:buSzPct val="75000"/>
        <a:buFont typeface="Wingdings 3" pitchFamily="18" charset="2"/>
        <a:buChar char="}"/>
        <a:defRPr sz="2800">
          <a:solidFill>
            <a:schemeClr val="tx1"/>
          </a:solidFill>
          <a:latin typeface="Arial" pitchFamily="34" charset="0"/>
          <a:ea typeface="+mn-ea"/>
          <a:cs typeface="Arial" pitchFamily="34" charset="0"/>
        </a:defRPr>
      </a:lvl1pPr>
      <a:lvl2pPr marL="742950" indent="-285750" algn="l" rtl="0" eaLnBrk="0" fontAlgn="base" hangingPunct="0">
        <a:spcBef>
          <a:spcPct val="50000"/>
        </a:spcBef>
        <a:spcAft>
          <a:spcPct val="0"/>
        </a:spcAft>
        <a:buClr>
          <a:srgbClr val="777777"/>
        </a:buClr>
        <a:buFont typeface="Wingdings 2" pitchFamily="18" charset="2"/>
        <a:buChar char=""/>
        <a:defRPr sz="2400">
          <a:solidFill>
            <a:schemeClr val="tx1"/>
          </a:solidFill>
          <a:latin typeface="Arial" pitchFamily="34" charset="0"/>
          <a:cs typeface="Arial" pitchFamily="34" charset="0"/>
        </a:defRPr>
      </a:lvl2pPr>
      <a:lvl3pPr marL="1143000" indent="-228600" algn="l" rtl="0" eaLnBrk="0" fontAlgn="base" hangingPunct="0">
        <a:spcBef>
          <a:spcPct val="50000"/>
        </a:spcBef>
        <a:spcAft>
          <a:spcPct val="0"/>
        </a:spcAft>
        <a:buClr>
          <a:srgbClr val="1267AE"/>
        </a:buClr>
        <a:buFont typeface="AauxMedium" pitchFamily="2" charset="0"/>
        <a:buChar char="∙"/>
        <a:defRPr>
          <a:solidFill>
            <a:schemeClr val="tx1"/>
          </a:solidFill>
          <a:latin typeface="Arial" pitchFamily="34" charset="0"/>
          <a:cs typeface="Arial" pitchFamily="34" charset="0"/>
        </a:defRPr>
      </a:lvl3pPr>
      <a:lvl4pPr marL="1600200" indent="-228600" algn="l" rtl="0" eaLnBrk="0" fontAlgn="base" hangingPunct="0">
        <a:spcBef>
          <a:spcPct val="50000"/>
        </a:spcBef>
        <a:spcAft>
          <a:spcPct val="0"/>
        </a:spcAft>
        <a:buChar char="–"/>
        <a:defRPr sz="1400">
          <a:solidFill>
            <a:schemeClr val="tx1"/>
          </a:solidFill>
          <a:latin typeface="Arial" pitchFamily="34" charset="0"/>
          <a:cs typeface="Arial" pitchFamily="34" charset="0"/>
        </a:defRPr>
      </a:lvl4pPr>
      <a:lvl5pPr marL="2057400" indent="-228600" algn="l" rtl="0" eaLnBrk="0" fontAlgn="base" hangingPunct="0">
        <a:spcBef>
          <a:spcPct val="50000"/>
        </a:spcBef>
        <a:spcAft>
          <a:spcPct val="0"/>
        </a:spcAft>
        <a:buSzPct val="60000"/>
        <a:buFont typeface="Wingdings 3" pitchFamily="18" charset="2"/>
        <a:buChar char="w"/>
        <a:defRPr sz="1400">
          <a:solidFill>
            <a:schemeClr val="tx1"/>
          </a:solidFill>
          <a:latin typeface="Arial" pitchFamily="34" charset="0"/>
          <a:cs typeface="Arial" pitchFamily="34" charset="0"/>
        </a:defRPr>
      </a:lvl5pPr>
      <a:lvl6pPr marL="2514600" indent="-228600" algn="l" rtl="0" fontAlgn="base">
        <a:spcBef>
          <a:spcPct val="50000"/>
        </a:spcBef>
        <a:spcAft>
          <a:spcPct val="0"/>
        </a:spcAft>
        <a:buSzPct val="60000"/>
        <a:buFont typeface="Wingdings 3" pitchFamily="18" charset="2"/>
        <a:buChar char="w"/>
        <a:defRPr sz="1500">
          <a:solidFill>
            <a:schemeClr val="bg2"/>
          </a:solidFill>
          <a:latin typeface="+mn-lt"/>
          <a:cs typeface="+mn-cs"/>
        </a:defRPr>
      </a:lvl6pPr>
      <a:lvl7pPr marL="2971800" indent="-228600" algn="l" rtl="0" fontAlgn="base">
        <a:spcBef>
          <a:spcPct val="50000"/>
        </a:spcBef>
        <a:spcAft>
          <a:spcPct val="0"/>
        </a:spcAft>
        <a:buSzPct val="60000"/>
        <a:buFont typeface="Wingdings 3" pitchFamily="18" charset="2"/>
        <a:buChar char="w"/>
        <a:defRPr sz="1500">
          <a:solidFill>
            <a:schemeClr val="bg2"/>
          </a:solidFill>
          <a:latin typeface="+mn-lt"/>
          <a:cs typeface="+mn-cs"/>
        </a:defRPr>
      </a:lvl7pPr>
      <a:lvl8pPr marL="3429000" indent="-228600" algn="l" rtl="0" fontAlgn="base">
        <a:spcBef>
          <a:spcPct val="50000"/>
        </a:spcBef>
        <a:spcAft>
          <a:spcPct val="0"/>
        </a:spcAft>
        <a:buSzPct val="60000"/>
        <a:buFont typeface="Wingdings 3" pitchFamily="18" charset="2"/>
        <a:buChar char="w"/>
        <a:defRPr sz="1500">
          <a:solidFill>
            <a:schemeClr val="bg2"/>
          </a:solidFill>
          <a:latin typeface="+mn-lt"/>
          <a:cs typeface="+mn-cs"/>
        </a:defRPr>
      </a:lvl8pPr>
      <a:lvl9pPr marL="3886200" indent="-228600" algn="l" rtl="0" fontAlgn="base">
        <a:spcBef>
          <a:spcPct val="50000"/>
        </a:spcBef>
        <a:spcAft>
          <a:spcPct val="0"/>
        </a:spcAft>
        <a:buSzPct val="60000"/>
        <a:buFont typeface="Wingdings 3" pitchFamily="18" charset="2"/>
        <a:buChar char="w"/>
        <a:defRPr sz="15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35"/>
          <p:cNvSpPr>
            <a:spLocks noChangeArrowheads="1"/>
          </p:cNvSpPr>
          <p:nvPr/>
        </p:nvSpPr>
        <p:spPr bwMode="auto">
          <a:xfrm>
            <a:off x="0" y="0"/>
            <a:ext cx="9144000" cy="1143000"/>
          </a:xfrm>
          <a:prstGeom prst="rect">
            <a:avLst/>
          </a:prstGeom>
          <a:solidFill>
            <a:srgbClr val="0065A4"/>
          </a:solidFill>
          <a:ln>
            <a:noFill/>
          </a:ln>
          <a:extLst>
            <a:ext uri="{91240B29-F687-4F45-9708-019B960494DF}">
              <a14:hiddenLine xmlns:a14="http://schemas.microsoft.com/office/drawing/2010/main" w="9525">
                <a:solidFill>
                  <a:schemeClr val="folHlink"/>
                </a:solidFill>
                <a:miter lim="800000"/>
                <a:headEnd/>
                <a:tailEnd/>
              </a14:hiddenLine>
            </a:ext>
          </a:extLst>
        </p:spPr>
        <p:txBody>
          <a:bodyPr wrap="none" anchor="ctr"/>
          <a:lstStyle/>
          <a:p>
            <a:endParaRPr lang="en-US"/>
          </a:p>
        </p:txBody>
      </p:sp>
      <p:sp>
        <p:nvSpPr>
          <p:cNvPr id="6147" name="Rectangle 2"/>
          <p:cNvSpPr>
            <a:spLocks noGrp="1" noChangeArrowheads="1"/>
          </p:cNvSpPr>
          <p:nvPr>
            <p:ph type="title"/>
          </p:nvPr>
        </p:nvSpPr>
        <p:spPr bwMode="auto">
          <a:xfrm>
            <a:off x="473075" y="206375"/>
            <a:ext cx="81978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folHlink"/>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sp>
        <p:nvSpPr>
          <p:cNvPr id="6148" name="Rectangle 3"/>
          <p:cNvSpPr>
            <a:spLocks noGrp="1" noChangeArrowheads="1"/>
          </p:cNvSpPr>
          <p:nvPr>
            <p:ph type="body" idx="1"/>
          </p:nvPr>
        </p:nvSpPr>
        <p:spPr bwMode="auto">
          <a:xfrm>
            <a:off x="549275" y="1608138"/>
            <a:ext cx="80454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 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advTm="8000"/>
  <p:timing>
    <p:tnLst>
      <p:par>
        <p:cTn id="1" dur="indefinite" restart="never" nodeType="tmRoot"/>
      </p:par>
    </p:tnLst>
  </p:timing>
  <p:hf sldNum="0" hdr="0"/>
  <p:txStyles>
    <p:titleStyle>
      <a:lvl1pPr algn="l" rtl="0" eaLnBrk="0" fontAlgn="base" hangingPunct="0">
        <a:spcBef>
          <a:spcPct val="0"/>
        </a:spcBef>
        <a:spcAft>
          <a:spcPct val="0"/>
        </a:spcAft>
        <a:defRPr sz="3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3200">
          <a:solidFill>
            <a:schemeClr val="bg1"/>
          </a:solidFill>
          <a:latin typeface="Arial" charset="0"/>
          <a:cs typeface="Arial" charset="0"/>
        </a:defRPr>
      </a:lvl2pPr>
      <a:lvl3pPr algn="l" rtl="0" eaLnBrk="0" fontAlgn="base" hangingPunct="0">
        <a:spcBef>
          <a:spcPct val="0"/>
        </a:spcBef>
        <a:spcAft>
          <a:spcPct val="0"/>
        </a:spcAft>
        <a:defRPr sz="3200">
          <a:solidFill>
            <a:schemeClr val="bg1"/>
          </a:solidFill>
          <a:latin typeface="Arial" charset="0"/>
          <a:cs typeface="Arial" charset="0"/>
        </a:defRPr>
      </a:lvl3pPr>
      <a:lvl4pPr algn="l" rtl="0" eaLnBrk="0" fontAlgn="base" hangingPunct="0">
        <a:spcBef>
          <a:spcPct val="0"/>
        </a:spcBef>
        <a:spcAft>
          <a:spcPct val="0"/>
        </a:spcAft>
        <a:defRPr sz="3200">
          <a:solidFill>
            <a:schemeClr val="bg1"/>
          </a:solidFill>
          <a:latin typeface="Arial" charset="0"/>
          <a:cs typeface="Arial" charset="0"/>
        </a:defRPr>
      </a:lvl4pPr>
      <a:lvl5pPr algn="l" rtl="0" eaLnBrk="0" fontAlgn="base" hangingPunct="0">
        <a:spcBef>
          <a:spcPct val="0"/>
        </a:spcBef>
        <a:spcAft>
          <a:spcPct val="0"/>
        </a:spcAft>
        <a:defRPr sz="3200">
          <a:solidFill>
            <a:schemeClr val="bg1"/>
          </a:solidFill>
          <a:latin typeface="Arial" charset="0"/>
          <a:cs typeface="Arial" charset="0"/>
        </a:defRPr>
      </a:lvl5pPr>
      <a:lvl6pPr marL="457200" algn="l" rtl="0" fontAlgn="base">
        <a:spcBef>
          <a:spcPct val="0"/>
        </a:spcBef>
        <a:spcAft>
          <a:spcPct val="0"/>
        </a:spcAft>
        <a:defRPr sz="4500">
          <a:solidFill>
            <a:schemeClr val="bg1"/>
          </a:solidFill>
          <a:latin typeface="AauxMedium" pitchFamily="2" charset="0"/>
          <a:cs typeface="Arial" charset="0"/>
        </a:defRPr>
      </a:lvl6pPr>
      <a:lvl7pPr marL="914400" algn="l" rtl="0" fontAlgn="base">
        <a:spcBef>
          <a:spcPct val="0"/>
        </a:spcBef>
        <a:spcAft>
          <a:spcPct val="0"/>
        </a:spcAft>
        <a:defRPr sz="4500">
          <a:solidFill>
            <a:schemeClr val="bg1"/>
          </a:solidFill>
          <a:latin typeface="AauxMedium" pitchFamily="2" charset="0"/>
          <a:cs typeface="Arial" charset="0"/>
        </a:defRPr>
      </a:lvl7pPr>
      <a:lvl8pPr marL="1371600" algn="l" rtl="0" fontAlgn="base">
        <a:spcBef>
          <a:spcPct val="0"/>
        </a:spcBef>
        <a:spcAft>
          <a:spcPct val="0"/>
        </a:spcAft>
        <a:defRPr sz="4500">
          <a:solidFill>
            <a:schemeClr val="bg1"/>
          </a:solidFill>
          <a:latin typeface="AauxMedium" pitchFamily="2" charset="0"/>
          <a:cs typeface="Arial" charset="0"/>
        </a:defRPr>
      </a:lvl8pPr>
      <a:lvl9pPr marL="1828800" algn="l" rtl="0" fontAlgn="base">
        <a:spcBef>
          <a:spcPct val="0"/>
        </a:spcBef>
        <a:spcAft>
          <a:spcPct val="0"/>
        </a:spcAft>
        <a:defRPr sz="4500">
          <a:solidFill>
            <a:schemeClr val="bg1"/>
          </a:solidFill>
          <a:latin typeface="AauxMedium" pitchFamily="2" charset="0"/>
          <a:cs typeface="Arial" charset="0"/>
        </a:defRPr>
      </a:lvl9pPr>
    </p:titleStyle>
    <p:bodyStyle>
      <a:lvl1pPr marL="342900" indent="-342900" algn="l" rtl="0" eaLnBrk="0" fontAlgn="base" hangingPunct="0">
        <a:spcBef>
          <a:spcPct val="50000"/>
        </a:spcBef>
        <a:spcAft>
          <a:spcPct val="0"/>
        </a:spcAft>
        <a:buClr>
          <a:srgbClr val="777777"/>
        </a:buClr>
        <a:buSzPct val="75000"/>
        <a:buFont typeface="Wingdings 3" pitchFamily="18" charset="2"/>
        <a:buChar char="}"/>
        <a:defRPr sz="2800">
          <a:solidFill>
            <a:schemeClr val="tx1"/>
          </a:solidFill>
          <a:latin typeface="Arial" pitchFamily="34" charset="0"/>
          <a:ea typeface="+mn-ea"/>
          <a:cs typeface="Arial" pitchFamily="34" charset="0"/>
        </a:defRPr>
      </a:lvl1pPr>
      <a:lvl2pPr marL="742950" indent="-285750" algn="l" rtl="0" eaLnBrk="0" fontAlgn="base" hangingPunct="0">
        <a:spcBef>
          <a:spcPct val="50000"/>
        </a:spcBef>
        <a:spcAft>
          <a:spcPct val="0"/>
        </a:spcAft>
        <a:buClr>
          <a:srgbClr val="777777"/>
        </a:buClr>
        <a:buFont typeface="Wingdings 2" pitchFamily="18" charset="2"/>
        <a:buChar char=""/>
        <a:defRPr sz="2400">
          <a:solidFill>
            <a:schemeClr val="tx1"/>
          </a:solidFill>
          <a:latin typeface="Arial" pitchFamily="34" charset="0"/>
          <a:cs typeface="Arial" pitchFamily="34" charset="0"/>
        </a:defRPr>
      </a:lvl2pPr>
      <a:lvl3pPr marL="1143000" indent="-228600" algn="l" rtl="0" eaLnBrk="0" fontAlgn="base" hangingPunct="0">
        <a:spcBef>
          <a:spcPct val="50000"/>
        </a:spcBef>
        <a:spcAft>
          <a:spcPct val="0"/>
        </a:spcAft>
        <a:buClr>
          <a:srgbClr val="1267AE"/>
        </a:buClr>
        <a:buFont typeface="AauxMedium" pitchFamily="2" charset="0"/>
        <a:buChar char="∙"/>
        <a:defRPr>
          <a:solidFill>
            <a:schemeClr val="tx1"/>
          </a:solidFill>
          <a:latin typeface="Arial" pitchFamily="34" charset="0"/>
          <a:cs typeface="Arial" pitchFamily="34" charset="0"/>
        </a:defRPr>
      </a:lvl3pPr>
      <a:lvl4pPr marL="1600200" indent="-228600" algn="l" rtl="0" eaLnBrk="0" fontAlgn="base" hangingPunct="0">
        <a:spcBef>
          <a:spcPct val="50000"/>
        </a:spcBef>
        <a:spcAft>
          <a:spcPct val="0"/>
        </a:spcAft>
        <a:buChar char="–"/>
        <a:defRPr sz="1400">
          <a:solidFill>
            <a:schemeClr val="tx1"/>
          </a:solidFill>
          <a:latin typeface="Arial" pitchFamily="34" charset="0"/>
          <a:cs typeface="Arial" pitchFamily="34" charset="0"/>
        </a:defRPr>
      </a:lvl4pPr>
      <a:lvl5pPr marL="2057400" indent="-228600" algn="l" rtl="0" eaLnBrk="0" fontAlgn="base" hangingPunct="0">
        <a:spcBef>
          <a:spcPct val="50000"/>
        </a:spcBef>
        <a:spcAft>
          <a:spcPct val="0"/>
        </a:spcAft>
        <a:buSzPct val="60000"/>
        <a:buFont typeface="Wingdings 3" pitchFamily="18" charset="2"/>
        <a:buChar char="w"/>
        <a:defRPr sz="1400">
          <a:solidFill>
            <a:schemeClr val="tx1"/>
          </a:solidFill>
          <a:latin typeface="Arial" pitchFamily="34" charset="0"/>
          <a:cs typeface="Arial" pitchFamily="34" charset="0"/>
        </a:defRPr>
      </a:lvl5pPr>
      <a:lvl6pPr marL="2514600" indent="-228600" algn="l" rtl="0" fontAlgn="base">
        <a:spcBef>
          <a:spcPct val="50000"/>
        </a:spcBef>
        <a:spcAft>
          <a:spcPct val="0"/>
        </a:spcAft>
        <a:buSzPct val="60000"/>
        <a:buFont typeface="Wingdings 3" pitchFamily="18" charset="2"/>
        <a:buChar char="w"/>
        <a:defRPr sz="1500">
          <a:solidFill>
            <a:schemeClr val="bg2"/>
          </a:solidFill>
          <a:latin typeface="+mn-lt"/>
          <a:cs typeface="+mn-cs"/>
        </a:defRPr>
      </a:lvl6pPr>
      <a:lvl7pPr marL="2971800" indent="-228600" algn="l" rtl="0" fontAlgn="base">
        <a:spcBef>
          <a:spcPct val="50000"/>
        </a:spcBef>
        <a:spcAft>
          <a:spcPct val="0"/>
        </a:spcAft>
        <a:buSzPct val="60000"/>
        <a:buFont typeface="Wingdings 3" pitchFamily="18" charset="2"/>
        <a:buChar char="w"/>
        <a:defRPr sz="1500">
          <a:solidFill>
            <a:schemeClr val="bg2"/>
          </a:solidFill>
          <a:latin typeface="+mn-lt"/>
          <a:cs typeface="+mn-cs"/>
        </a:defRPr>
      </a:lvl7pPr>
      <a:lvl8pPr marL="3429000" indent="-228600" algn="l" rtl="0" fontAlgn="base">
        <a:spcBef>
          <a:spcPct val="50000"/>
        </a:spcBef>
        <a:spcAft>
          <a:spcPct val="0"/>
        </a:spcAft>
        <a:buSzPct val="60000"/>
        <a:buFont typeface="Wingdings 3" pitchFamily="18" charset="2"/>
        <a:buChar char="w"/>
        <a:defRPr sz="1500">
          <a:solidFill>
            <a:schemeClr val="bg2"/>
          </a:solidFill>
          <a:latin typeface="+mn-lt"/>
          <a:cs typeface="+mn-cs"/>
        </a:defRPr>
      </a:lvl8pPr>
      <a:lvl9pPr marL="3886200" indent="-228600" algn="l" rtl="0" fontAlgn="base">
        <a:spcBef>
          <a:spcPct val="50000"/>
        </a:spcBef>
        <a:spcAft>
          <a:spcPct val="0"/>
        </a:spcAft>
        <a:buSzPct val="60000"/>
        <a:buFont typeface="Wingdings 3" pitchFamily="18" charset="2"/>
        <a:buChar char="w"/>
        <a:defRPr sz="15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73075" y="207963"/>
            <a:ext cx="81978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folHlink"/>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sp>
        <p:nvSpPr>
          <p:cNvPr id="7171" name="Rectangle 3"/>
          <p:cNvSpPr>
            <a:spLocks noGrp="1" noChangeArrowheads="1"/>
          </p:cNvSpPr>
          <p:nvPr>
            <p:ph type="body" idx="1"/>
          </p:nvPr>
        </p:nvSpPr>
        <p:spPr bwMode="auto">
          <a:xfrm>
            <a:off x="549275" y="1379538"/>
            <a:ext cx="80454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 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advTm="8000"/>
  <p:timing>
    <p:tnLst>
      <p:par>
        <p:cTn id="1" dur="indefinite" restart="never" nodeType="tmRoot"/>
      </p:par>
    </p:tnLst>
  </p:timing>
  <p:hf sldNum="0" hdr="0"/>
  <p:txStyles>
    <p:titleStyle>
      <a:lvl1pPr algn="l" rtl="0" eaLnBrk="0" fontAlgn="base" hangingPunct="0">
        <a:spcBef>
          <a:spcPct val="0"/>
        </a:spcBef>
        <a:spcAft>
          <a:spcPct val="0"/>
        </a:spcAft>
        <a:defRPr sz="3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3200">
          <a:solidFill>
            <a:schemeClr val="tx1"/>
          </a:solidFill>
          <a:latin typeface="Arial" charset="0"/>
          <a:cs typeface="Arial" charset="0"/>
        </a:defRPr>
      </a:lvl2pPr>
      <a:lvl3pPr algn="l" rtl="0" eaLnBrk="0" fontAlgn="base" hangingPunct="0">
        <a:spcBef>
          <a:spcPct val="0"/>
        </a:spcBef>
        <a:spcAft>
          <a:spcPct val="0"/>
        </a:spcAft>
        <a:defRPr sz="3200">
          <a:solidFill>
            <a:schemeClr val="tx1"/>
          </a:solidFill>
          <a:latin typeface="Arial" charset="0"/>
          <a:cs typeface="Arial" charset="0"/>
        </a:defRPr>
      </a:lvl3pPr>
      <a:lvl4pPr algn="l" rtl="0" eaLnBrk="0" fontAlgn="base" hangingPunct="0">
        <a:spcBef>
          <a:spcPct val="0"/>
        </a:spcBef>
        <a:spcAft>
          <a:spcPct val="0"/>
        </a:spcAft>
        <a:defRPr sz="3200">
          <a:solidFill>
            <a:schemeClr val="tx1"/>
          </a:solidFill>
          <a:latin typeface="Arial" charset="0"/>
          <a:cs typeface="Arial" charset="0"/>
        </a:defRPr>
      </a:lvl4pPr>
      <a:lvl5pPr algn="l" rtl="0" eaLnBrk="0" fontAlgn="base" hangingPunct="0">
        <a:spcBef>
          <a:spcPct val="0"/>
        </a:spcBef>
        <a:spcAft>
          <a:spcPct val="0"/>
        </a:spcAft>
        <a:defRPr sz="3200">
          <a:solidFill>
            <a:schemeClr val="tx1"/>
          </a:solidFill>
          <a:latin typeface="Arial" charset="0"/>
          <a:cs typeface="Arial" charset="0"/>
        </a:defRPr>
      </a:lvl5pPr>
      <a:lvl6pPr marL="457200" algn="l" rtl="0" fontAlgn="base">
        <a:spcBef>
          <a:spcPct val="0"/>
        </a:spcBef>
        <a:spcAft>
          <a:spcPct val="0"/>
        </a:spcAft>
        <a:defRPr sz="4500">
          <a:solidFill>
            <a:schemeClr val="tx1"/>
          </a:solidFill>
          <a:latin typeface="AauxMedium" pitchFamily="2" charset="0"/>
          <a:cs typeface="Arial" charset="0"/>
        </a:defRPr>
      </a:lvl6pPr>
      <a:lvl7pPr marL="914400" algn="l" rtl="0" fontAlgn="base">
        <a:spcBef>
          <a:spcPct val="0"/>
        </a:spcBef>
        <a:spcAft>
          <a:spcPct val="0"/>
        </a:spcAft>
        <a:defRPr sz="4500">
          <a:solidFill>
            <a:schemeClr val="tx1"/>
          </a:solidFill>
          <a:latin typeface="AauxMedium" pitchFamily="2" charset="0"/>
          <a:cs typeface="Arial" charset="0"/>
        </a:defRPr>
      </a:lvl7pPr>
      <a:lvl8pPr marL="1371600" algn="l" rtl="0" fontAlgn="base">
        <a:spcBef>
          <a:spcPct val="0"/>
        </a:spcBef>
        <a:spcAft>
          <a:spcPct val="0"/>
        </a:spcAft>
        <a:defRPr sz="4500">
          <a:solidFill>
            <a:schemeClr val="tx1"/>
          </a:solidFill>
          <a:latin typeface="AauxMedium" pitchFamily="2" charset="0"/>
          <a:cs typeface="Arial" charset="0"/>
        </a:defRPr>
      </a:lvl8pPr>
      <a:lvl9pPr marL="1828800" algn="l" rtl="0" fontAlgn="base">
        <a:spcBef>
          <a:spcPct val="0"/>
        </a:spcBef>
        <a:spcAft>
          <a:spcPct val="0"/>
        </a:spcAft>
        <a:defRPr sz="4500">
          <a:solidFill>
            <a:schemeClr val="tx1"/>
          </a:solidFill>
          <a:latin typeface="AauxMedium" pitchFamily="2" charset="0"/>
          <a:cs typeface="Arial" charset="0"/>
        </a:defRPr>
      </a:lvl9pPr>
    </p:titleStyle>
    <p:bodyStyle>
      <a:lvl1pPr marL="342900" indent="-342900" algn="l" rtl="0" eaLnBrk="0" fontAlgn="base" hangingPunct="0">
        <a:spcBef>
          <a:spcPct val="20000"/>
        </a:spcBef>
        <a:spcAft>
          <a:spcPct val="0"/>
        </a:spcAft>
        <a:buClr>
          <a:srgbClr val="777777"/>
        </a:buClr>
        <a:buSzPct val="75000"/>
        <a:buFont typeface="Wingdings 3" pitchFamily="18" charset="2"/>
        <a:buChar char="}"/>
        <a:defRPr sz="28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777777"/>
        </a:buClr>
        <a:buFont typeface="Wingdings 2" pitchFamily="18" charset="2"/>
        <a:buChar char=""/>
        <a:defRPr sz="2400">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lr>
          <a:srgbClr val="0065A4"/>
        </a:buClr>
        <a:buFont typeface="AauxMedium" pitchFamily="2" charset="0"/>
        <a:buChar char="∙"/>
        <a:defRPr>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SzPct val="50000"/>
        <a:buFont typeface="Wingdings 3" pitchFamily="18" charset="2"/>
        <a:buChar char="w"/>
        <a:defRPr sz="1400">
          <a:solidFill>
            <a:schemeClr val="tx1"/>
          </a:solidFill>
          <a:latin typeface="Arial" pitchFamily="34" charset="0"/>
          <a:cs typeface="Arial" pitchFamily="34" charset="0"/>
        </a:defRPr>
      </a:lvl5pPr>
      <a:lvl6pPr marL="2514600" indent="-228600" algn="l" rtl="0" fontAlgn="base">
        <a:spcBef>
          <a:spcPct val="20000"/>
        </a:spcBef>
        <a:spcAft>
          <a:spcPct val="0"/>
        </a:spcAft>
        <a:buSzPct val="50000"/>
        <a:buFont typeface="Wingdings 3" pitchFamily="18" charset="2"/>
        <a:buChar char="w"/>
        <a:defRPr sz="1500">
          <a:solidFill>
            <a:schemeClr val="bg2"/>
          </a:solidFill>
          <a:latin typeface="+mn-lt"/>
          <a:cs typeface="+mn-cs"/>
        </a:defRPr>
      </a:lvl6pPr>
      <a:lvl7pPr marL="2971800" indent="-228600" algn="l" rtl="0" fontAlgn="base">
        <a:spcBef>
          <a:spcPct val="20000"/>
        </a:spcBef>
        <a:spcAft>
          <a:spcPct val="0"/>
        </a:spcAft>
        <a:buSzPct val="50000"/>
        <a:buFont typeface="Wingdings 3" pitchFamily="18" charset="2"/>
        <a:buChar char="w"/>
        <a:defRPr sz="1500">
          <a:solidFill>
            <a:schemeClr val="bg2"/>
          </a:solidFill>
          <a:latin typeface="+mn-lt"/>
          <a:cs typeface="+mn-cs"/>
        </a:defRPr>
      </a:lvl7pPr>
      <a:lvl8pPr marL="3429000" indent="-228600" algn="l" rtl="0" fontAlgn="base">
        <a:spcBef>
          <a:spcPct val="20000"/>
        </a:spcBef>
        <a:spcAft>
          <a:spcPct val="0"/>
        </a:spcAft>
        <a:buSzPct val="50000"/>
        <a:buFont typeface="Wingdings 3" pitchFamily="18" charset="2"/>
        <a:buChar char="w"/>
        <a:defRPr sz="1500">
          <a:solidFill>
            <a:schemeClr val="bg2"/>
          </a:solidFill>
          <a:latin typeface="+mn-lt"/>
          <a:cs typeface="+mn-cs"/>
        </a:defRPr>
      </a:lvl8pPr>
      <a:lvl9pPr marL="3886200" indent="-228600" algn="l" rtl="0" fontAlgn="base">
        <a:spcBef>
          <a:spcPct val="20000"/>
        </a:spcBef>
        <a:spcAft>
          <a:spcPct val="0"/>
        </a:spcAft>
        <a:buSzPct val="50000"/>
        <a:buFont typeface="Wingdings 3" pitchFamily="18" charset="2"/>
        <a:buChar char="w"/>
        <a:defRPr sz="15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73075" y="207963"/>
            <a:ext cx="82264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folHlink"/>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sp>
        <p:nvSpPr>
          <p:cNvPr id="8195" name="Rectangle 3"/>
          <p:cNvSpPr>
            <a:spLocks noGrp="1" noChangeArrowheads="1"/>
          </p:cNvSpPr>
          <p:nvPr>
            <p:ph type="body" idx="1"/>
          </p:nvPr>
        </p:nvSpPr>
        <p:spPr bwMode="auto">
          <a:xfrm>
            <a:off x="549275" y="1379538"/>
            <a:ext cx="80454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 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advTm="8000"/>
  <p:timing>
    <p:tnLst>
      <p:par>
        <p:cTn id="1" dur="indefinite" restart="never" nodeType="tmRoot"/>
      </p:par>
    </p:tnLst>
  </p:timing>
  <p:hf sldNum="0" hdr="0"/>
  <p:txStyles>
    <p:titleStyle>
      <a:lvl1pPr algn="l" rtl="0" eaLnBrk="0" fontAlgn="base" hangingPunct="0">
        <a:spcBef>
          <a:spcPct val="0"/>
        </a:spcBef>
        <a:spcAft>
          <a:spcPct val="0"/>
        </a:spcAft>
        <a:defRPr sz="3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3200">
          <a:solidFill>
            <a:schemeClr val="bg1"/>
          </a:solidFill>
          <a:latin typeface="Arial" charset="0"/>
          <a:cs typeface="Arial" charset="0"/>
        </a:defRPr>
      </a:lvl2pPr>
      <a:lvl3pPr algn="l" rtl="0" eaLnBrk="0" fontAlgn="base" hangingPunct="0">
        <a:spcBef>
          <a:spcPct val="0"/>
        </a:spcBef>
        <a:spcAft>
          <a:spcPct val="0"/>
        </a:spcAft>
        <a:defRPr sz="3200">
          <a:solidFill>
            <a:schemeClr val="bg1"/>
          </a:solidFill>
          <a:latin typeface="Arial" charset="0"/>
          <a:cs typeface="Arial" charset="0"/>
        </a:defRPr>
      </a:lvl3pPr>
      <a:lvl4pPr algn="l" rtl="0" eaLnBrk="0" fontAlgn="base" hangingPunct="0">
        <a:spcBef>
          <a:spcPct val="0"/>
        </a:spcBef>
        <a:spcAft>
          <a:spcPct val="0"/>
        </a:spcAft>
        <a:defRPr sz="3200">
          <a:solidFill>
            <a:schemeClr val="bg1"/>
          </a:solidFill>
          <a:latin typeface="Arial" charset="0"/>
          <a:cs typeface="Arial" charset="0"/>
        </a:defRPr>
      </a:lvl4pPr>
      <a:lvl5pPr algn="l" rtl="0" eaLnBrk="0" fontAlgn="base" hangingPunct="0">
        <a:spcBef>
          <a:spcPct val="0"/>
        </a:spcBef>
        <a:spcAft>
          <a:spcPct val="0"/>
        </a:spcAft>
        <a:defRPr sz="3200">
          <a:solidFill>
            <a:schemeClr val="bg1"/>
          </a:solidFill>
          <a:latin typeface="Arial" charset="0"/>
          <a:cs typeface="Arial" charset="0"/>
        </a:defRPr>
      </a:lvl5pPr>
      <a:lvl6pPr marL="457200" algn="l" rtl="0" fontAlgn="base">
        <a:spcBef>
          <a:spcPct val="0"/>
        </a:spcBef>
        <a:spcAft>
          <a:spcPct val="0"/>
        </a:spcAft>
        <a:defRPr sz="4500">
          <a:solidFill>
            <a:schemeClr val="bg1"/>
          </a:solidFill>
          <a:latin typeface="AauxMedium" pitchFamily="2" charset="0"/>
          <a:cs typeface="Arial" charset="0"/>
        </a:defRPr>
      </a:lvl6pPr>
      <a:lvl7pPr marL="914400" algn="l" rtl="0" fontAlgn="base">
        <a:spcBef>
          <a:spcPct val="0"/>
        </a:spcBef>
        <a:spcAft>
          <a:spcPct val="0"/>
        </a:spcAft>
        <a:defRPr sz="4500">
          <a:solidFill>
            <a:schemeClr val="bg1"/>
          </a:solidFill>
          <a:latin typeface="AauxMedium" pitchFamily="2" charset="0"/>
          <a:cs typeface="Arial" charset="0"/>
        </a:defRPr>
      </a:lvl7pPr>
      <a:lvl8pPr marL="1371600" algn="l" rtl="0" fontAlgn="base">
        <a:spcBef>
          <a:spcPct val="0"/>
        </a:spcBef>
        <a:spcAft>
          <a:spcPct val="0"/>
        </a:spcAft>
        <a:defRPr sz="4500">
          <a:solidFill>
            <a:schemeClr val="bg1"/>
          </a:solidFill>
          <a:latin typeface="AauxMedium" pitchFamily="2" charset="0"/>
          <a:cs typeface="Arial" charset="0"/>
        </a:defRPr>
      </a:lvl8pPr>
      <a:lvl9pPr marL="1828800" algn="l" rtl="0" fontAlgn="base">
        <a:spcBef>
          <a:spcPct val="0"/>
        </a:spcBef>
        <a:spcAft>
          <a:spcPct val="0"/>
        </a:spcAft>
        <a:defRPr sz="4500">
          <a:solidFill>
            <a:schemeClr val="bg1"/>
          </a:solidFill>
          <a:latin typeface="AauxMedium" pitchFamily="2" charset="0"/>
          <a:cs typeface="Arial" charset="0"/>
        </a:defRPr>
      </a:lvl9pPr>
    </p:titleStyle>
    <p:bodyStyle>
      <a:lvl1pPr marL="342900" indent="-342900" algn="l" rtl="0" eaLnBrk="0" fontAlgn="base" hangingPunct="0">
        <a:spcBef>
          <a:spcPct val="20000"/>
        </a:spcBef>
        <a:spcAft>
          <a:spcPct val="0"/>
        </a:spcAft>
        <a:buClr>
          <a:srgbClr val="777777"/>
        </a:buClr>
        <a:buSzPct val="75000"/>
        <a:buFont typeface="Wingdings 3" pitchFamily="18" charset="2"/>
        <a:buChar char="}"/>
        <a:defRPr sz="2800">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777777"/>
        </a:buClr>
        <a:buFont typeface="Wingdings 2" pitchFamily="18" charset="2"/>
        <a:buChar char=""/>
        <a:defRPr sz="2400">
          <a:solidFill>
            <a:schemeClr val="bg1"/>
          </a:solidFill>
          <a:latin typeface="Arial" pitchFamily="34" charset="0"/>
          <a:cs typeface="Arial" pitchFamily="34" charset="0"/>
        </a:defRPr>
      </a:lvl2pPr>
      <a:lvl3pPr marL="1143000" indent="-228600" algn="l" rtl="0" eaLnBrk="0" fontAlgn="base" hangingPunct="0">
        <a:spcBef>
          <a:spcPct val="20000"/>
        </a:spcBef>
        <a:spcAft>
          <a:spcPct val="0"/>
        </a:spcAft>
        <a:buClr>
          <a:srgbClr val="0065A4"/>
        </a:buClr>
        <a:buFont typeface="AauxMedium" pitchFamily="2" charset="0"/>
        <a:buChar char="∙"/>
        <a:defRPr>
          <a:solidFill>
            <a:schemeClr val="bg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chemeClr val="bg1"/>
          </a:solidFill>
          <a:latin typeface="Arial" pitchFamily="34" charset="0"/>
          <a:cs typeface="Arial" pitchFamily="34" charset="0"/>
        </a:defRPr>
      </a:lvl4pPr>
      <a:lvl5pPr marL="2057400" indent="-228600" algn="l" rtl="0" eaLnBrk="0" fontAlgn="base" hangingPunct="0">
        <a:spcBef>
          <a:spcPct val="20000"/>
        </a:spcBef>
        <a:spcAft>
          <a:spcPct val="0"/>
        </a:spcAft>
        <a:buSzPct val="50000"/>
        <a:buFont typeface="Wingdings 3" pitchFamily="18" charset="2"/>
        <a:buChar char="w"/>
        <a:defRPr sz="1400">
          <a:solidFill>
            <a:schemeClr val="bg1"/>
          </a:solidFill>
          <a:latin typeface="Arial" pitchFamily="34" charset="0"/>
          <a:cs typeface="Arial" pitchFamily="34" charset="0"/>
        </a:defRPr>
      </a:lvl5pPr>
      <a:lvl6pPr marL="2514600" indent="-228600" algn="l" rtl="0" fontAlgn="base">
        <a:spcBef>
          <a:spcPct val="20000"/>
        </a:spcBef>
        <a:spcAft>
          <a:spcPct val="0"/>
        </a:spcAft>
        <a:buSzPct val="50000"/>
        <a:buFont typeface="Wingdings 3" pitchFamily="18" charset="2"/>
        <a:buChar char="w"/>
        <a:defRPr sz="1500">
          <a:solidFill>
            <a:schemeClr val="bg2"/>
          </a:solidFill>
          <a:latin typeface="+mn-lt"/>
          <a:cs typeface="+mn-cs"/>
        </a:defRPr>
      </a:lvl6pPr>
      <a:lvl7pPr marL="2971800" indent="-228600" algn="l" rtl="0" fontAlgn="base">
        <a:spcBef>
          <a:spcPct val="20000"/>
        </a:spcBef>
        <a:spcAft>
          <a:spcPct val="0"/>
        </a:spcAft>
        <a:buSzPct val="50000"/>
        <a:buFont typeface="Wingdings 3" pitchFamily="18" charset="2"/>
        <a:buChar char="w"/>
        <a:defRPr sz="1500">
          <a:solidFill>
            <a:schemeClr val="bg2"/>
          </a:solidFill>
          <a:latin typeface="+mn-lt"/>
          <a:cs typeface="+mn-cs"/>
        </a:defRPr>
      </a:lvl7pPr>
      <a:lvl8pPr marL="3429000" indent="-228600" algn="l" rtl="0" fontAlgn="base">
        <a:spcBef>
          <a:spcPct val="20000"/>
        </a:spcBef>
        <a:spcAft>
          <a:spcPct val="0"/>
        </a:spcAft>
        <a:buSzPct val="50000"/>
        <a:buFont typeface="Wingdings 3" pitchFamily="18" charset="2"/>
        <a:buChar char="w"/>
        <a:defRPr sz="1500">
          <a:solidFill>
            <a:schemeClr val="bg2"/>
          </a:solidFill>
          <a:latin typeface="+mn-lt"/>
          <a:cs typeface="+mn-cs"/>
        </a:defRPr>
      </a:lvl8pPr>
      <a:lvl9pPr marL="3886200" indent="-228600" algn="l" rtl="0" fontAlgn="base">
        <a:spcBef>
          <a:spcPct val="20000"/>
        </a:spcBef>
        <a:spcAft>
          <a:spcPct val="0"/>
        </a:spcAft>
        <a:buSzPct val="50000"/>
        <a:buFont typeface="Wingdings 3" pitchFamily="18" charset="2"/>
        <a:buChar char="w"/>
        <a:defRPr sz="15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smtClean="0"/>
          </a:p>
        </p:txBody>
      </p:sp>
      <p:sp>
        <p:nvSpPr>
          <p:cNvPr id="9219" name="Rectangle 3"/>
          <p:cNvSpPr>
            <a:spLocks noGrp="1" noChangeArrowheads="1"/>
          </p:cNvSpPr>
          <p:nvPr>
            <p:ph type="body" idx="1"/>
          </p:nvPr>
        </p:nvSpPr>
        <p:spPr bwMode="auto">
          <a:xfrm>
            <a:off x="473075" y="4111625"/>
            <a:ext cx="8197850"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smtClean="0"/>
          </a:p>
        </p:txBody>
      </p:sp>
      <p:sp>
        <p:nvSpPr>
          <p:cNvPr id="9220" name="Rectangle 7"/>
          <p:cNvSpPr>
            <a:spLocks noChangeArrowheads="1"/>
          </p:cNvSpPr>
          <p:nvPr userDrawn="1"/>
        </p:nvSpPr>
        <p:spPr bwMode="auto">
          <a:xfrm>
            <a:off x="0" y="6126163"/>
            <a:ext cx="9144000" cy="731837"/>
          </a:xfrm>
          <a:prstGeom prst="rect">
            <a:avLst/>
          </a:prstGeom>
          <a:solidFill>
            <a:srgbClr val="0065A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1" name="Text Box 8"/>
          <p:cNvSpPr txBox="1">
            <a:spLocks noChangeArrowheads="1"/>
          </p:cNvSpPr>
          <p:nvPr userDrawn="1"/>
        </p:nvSpPr>
        <p:spPr bwMode="auto">
          <a:xfrm>
            <a:off x="0" y="6275388"/>
            <a:ext cx="91440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600" dirty="0" smtClean="0">
                <a:solidFill>
                  <a:schemeClr val="bg1"/>
                </a:solidFill>
                <a:latin typeface="Arial" pitchFamily="34" charset="0"/>
                <a:cs typeface="Arial" pitchFamily="34" charset="0"/>
              </a:rPr>
              <a:t>BUILDING KNOWLEDGE. </a:t>
            </a:r>
            <a:r>
              <a:rPr lang="en-US" sz="2600" b="1" dirty="0" smtClean="0">
                <a:solidFill>
                  <a:schemeClr val="bg1"/>
                </a:solidFill>
                <a:latin typeface="Arial" pitchFamily="34" charset="0"/>
                <a:cs typeface="Arial" pitchFamily="34" charset="0"/>
              </a:rPr>
              <a:t>DELIVERING RESULTS.</a:t>
            </a:r>
          </a:p>
        </p:txBody>
      </p:sp>
      <p:pic>
        <p:nvPicPr>
          <p:cNvPr id="9222" name="Picture 9" descr="CTLGroup Logo for Microsoft"/>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52488" y="1152525"/>
            <a:ext cx="7589837"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10"/>
          <p:cNvSpPr>
            <a:spLocks noChangeArrowheads="1"/>
          </p:cNvSpPr>
          <p:nvPr userDrawn="1"/>
        </p:nvSpPr>
        <p:spPr bwMode="auto">
          <a:xfrm>
            <a:off x="852488" y="4573588"/>
            <a:ext cx="7513637"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lnSpc>
                <a:spcPct val="90000"/>
              </a:lnSpc>
              <a:spcBef>
                <a:spcPct val="50000"/>
              </a:spcBef>
            </a:pPr>
            <a:r>
              <a:rPr lang="en-US" sz="1200" dirty="0"/>
              <a:t>© CTLGroup </a:t>
            </a:r>
            <a:r>
              <a:rPr lang="en-US" sz="1200" dirty="0" smtClean="0"/>
              <a:t>2011. </a:t>
            </a:r>
            <a:r>
              <a:rPr lang="en-US" sz="1200" dirty="0"/>
              <a:t>The information contained in this document is intended only for use by the individual or entity it was issued to. No part of this work may be disseminated, distributed, or reproduced in any form or by any graphic, electronic or mechanical means (including photocopying, photographing, taping, or retrieval systems) without the written permission of the author, CTLGroup, or its duly designated representatives.</a:t>
            </a:r>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advTm="8000"/>
  <p:timing>
    <p:tnLst>
      <p:par>
        <p:cTn id="1" dur="indefinite" restart="never" nodeType="tmRoot"/>
      </p:par>
    </p:tnLst>
  </p:timing>
  <p:txStyles>
    <p:titleStyle>
      <a:lvl1pPr algn="ctr" rtl="0" eaLnBrk="0" fontAlgn="base" hangingPunct="0">
        <a:spcBef>
          <a:spcPct val="0"/>
        </a:spcBef>
        <a:spcAft>
          <a:spcPct val="0"/>
        </a:spcAft>
        <a:defRPr sz="44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bg1"/>
          </a:solidFill>
          <a:latin typeface="Arial" charset="0"/>
          <a:cs typeface="Arial" charset="0"/>
        </a:defRPr>
      </a:lvl2pPr>
      <a:lvl3pPr algn="ctr" rtl="0" eaLnBrk="0" fontAlgn="base" hangingPunct="0">
        <a:spcBef>
          <a:spcPct val="0"/>
        </a:spcBef>
        <a:spcAft>
          <a:spcPct val="0"/>
        </a:spcAft>
        <a:defRPr sz="4400">
          <a:solidFill>
            <a:schemeClr val="bg1"/>
          </a:solidFill>
          <a:latin typeface="Arial" charset="0"/>
          <a:cs typeface="Arial" charset="0"/>
        </a:defRPr>
      </a:lvl3pPr>
      <a:lvl4pPr algn="ctr" rtl="0" eaLnBrk="0" fontAlgn="base" hangingPunct="0">
        <a:spcBef>
          <a:spcPct val="0"/>
        </a:spcBef>
        <a:spcAft>
          <a:spcPct val="0"/>
        </a:spcAft>
        <a:defRPr sz="4400">
          <a:solidFill>
            <a:schemeClr val="bg1"/>
          </a:solidFill>
          <a:latin typeface="Arial" charset="0"/>
          <a:cs typeface="Arial" charset="0"/>
        </a:defRPr>
      </a:lvl4pPr>
      <a:lvl5pPr algn="ctr" rtl="0" eaLnBrk="0" fontAlgn="base" hangingPunct="0">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defRPr sz="3200">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dambrosia@ctlgroup.com" TargetMode="External"/><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36.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1.jpeg"/><Relationship Id="rId7" Type="http://schemas.openxmlformats.org/officeDocument/2006/relationships/hyperlink" Target="http://www.google.com/url?sa=i&amp;rct=j&amp;q=&amp;esrc=s&amp;frm=1&amp;source=images&amp;cd=&amp;cad=rja&amp;docid=1mt7TPulb644LM&amp;tbnid=y7rueoREgzMjtM:&amp;ved=0CAUQjRw&amp;url=http://www.catskillheritage.org/scrapbook.html&amp;ei=Fz1bUZqkIe3h4AOH6oH4Dw&amp;bvm=bv.44697112,d.dmg&amp;psig=AFQjCNFhA3Exos7KeZXpCo7g5wBCBQHvQQ&amp;ust=1365020267550306" TargetMode="External"/><Relationship Id="rId12" Type="http://schemas.openxmlformats.org/officeDocument/2006/relationships/image" Target="../media/image19.jpeg"/><Relationship Id="rId2" Type="http://schemas.openxmlformats.org/officeDocument/2006/relationships/image" Target="../media/image10.jpeg"/><Relationship Id="rId1" Type="http://schemas.openxmlformats.org/officeDocument/2006/relationships/slideLayout" Target="../slideLayouts/slideLayout36.xml"/><Relationship Id="rId6" Type="http://schemas.openxmlformats.org/officeDocument/2006/relationships/image" Target="../media/image14.jpeg"/><Relationship Id="rId11" Type="http://schemas.openxmlformats.org/officeDocument/2006/relationships/image" Target="../media/image18.jpeg"/><Relationship Id="rId5" Type="http://schemas.openxmlformats.org/officeDocument/2006/relationships/image" Target="../media/image13.jpeg"/><Relationship Id="rId10" Type="http://schemas.openxmlformats.org/officeDocument/2006/relationships/image" Target="../media/image17.png"/><Relationship Id="rId4" Type="http://schemas.openxmlformats.org/officeDocument/2006/relationships/image" Target="../media/image12.jpe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6.xml"/><Relationship Id="rId1" Type="http://schemas.openxmlformats.org/officeDocument/2006/relationships/vmlDrawing" Target="../drawings/vmlDrawing1.vml"/><Relationship Id="rId6" Type="http://schemas.openxmlformats.org/officeDocument/2006/relationships/image" Target="../media/image43.jpeg"/><Relationship Id="rId5" Type="http://schemas.openxmlformats.org/officeDocument/2006/relationships/image" Target="../media/image42.wmf"/><Relationship Id="rId4" Type="http://schemas.openxmlformats.org/officeDocument/2006/relationships/oleObject" Target="../embeddings/Microsoft_Word_97_-_2003_Document1.doc"/></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8.png"/><Relationship Id="rId2" Type="http://schemas.openxmlformats.org/officeDocument/2006/relationships/slideLayout" Target="../slideLayouts/slideLayout102.xml"/><Relationship Id="rId1" Type="http://schemas.openxmlformats.org/officeDocument/2006/relationships/vmlDrawing" Target="../drawings/vmlDrawing2.v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2.wmf"/></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102.xml"/><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6.xml"/><Relationship Id="rId1" Type="http://schemas.openxmlformats.org/officeDocument/2006/relationships/vmlDrawing" Target="../drawings/vmlDrawing3.vml"/><Relationship Id="rId5" Type="http://schemas.openxmlformats.org/officeDocument/2006/relationships/image" Target="../media/image51.emf"/><Relationship Id="rId4" Type="http://schemas.openxmlformats.org/officeDocument/2006/relationships/package" Target="../embeddings/Microsoft_Excel_Worksheet1.xlsx"/></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0.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28.wmf"/><Relationship Id="rId4" Type="http://schemas.openxmlformats.org/officeDocument/2006/relationships/image" Target="../media/image27.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11618" y="2125304"/>
            <a:ext cx="8120765" cy="1470025"/>
          </a:xfrm>
        </p:spPr>
        <p:txBody>
          <a:bodyPr/>
          <a:lstStyle/>
          <a:p>
            <a:pPr marL="0" marR="0" algn="ctr">
              <a:spcBef>
                <a:spcPts val="0"/>
              </a:spcBef>
              <a:spcAft>
                <a:spcPts val="0"/>
              </a:spcAft>
            </a:pPr>
            <a:r>
              <a:rPr lang="en-US" b="1" dirty="0">
                <a:solidFill>
                  <a:schemeClr val="tx1"/>
                </a:solidFill>
              </a:rPr>
              <a:t>High Performance Concrete for Extended Service Life Applications</a:t>
            </a:r>
            <a:r>
              <a:rPr lang="en-US" b="1" i="1" dirty="0" smtClean="0">
                <a:solidFill>
                  <a:schemeClr val="tx1"/>
                </a:solidFill>
              </a:rPr>
              <a:t>:</a:t>
            </a:r>
            <a:br>
              <a:rPr lang="en-US" b="1" i="1" dirty="0" smtClean="0">
                <a:solidFill>
                  <a:schemeClr val="tx1"/>
                </a:solidFill>
              </a:rPr>
            </a:br>
            <a:r>
              <a:rPr lang="en-US" b="1" dirty="0" smtClean="0">
                <a:solidFill>
                  <a:schemeClr val="tx1"/>
                </a:solidFill>
              </a:rPr>
              <a:t/>
            </a:r>
            <a:br>
              <a:rPr lang="en-US" b="1" dirty="0" smtClean="0">
                <a:solidFill>
                  <a:schemeClr val="tx1"/>
                </a:solidFill>
              </a:rPr>
            </a:br>
            <a:r>
              <a:rPr lang="en-US" b="1" i="1" dirty="0" smtClean="0">
                <a:solidFill>
                  <a:schemeClr val="tx1"/>
                </a:solidFill>
              </a:rPr>
              <a:t>What Does 100 Year Service Life Mean?</a:t>
            </a:r>
            <a:endParaRPr lang="en-US" b="1" i="1" dirty="0">
              <a:solidFill>
                <a:schemeClr val="tx1"/>
              </a:solidFill>
            </a:endParaRPr>
          </a:p>
        </p:txBody>
      </p:sp>
      <p:sp>
        <p:nvSpPr>
          <p:cNvPr id="2" name="Subtitle 1"/>
          <p:cNvSpPr>
            <a:spLocks noGrp="1"/>
          </p:cNvSpPr>
          <p:nvPr>
            <p:ph type="subTitle" idx="1"/>
          </p:nvPr>
        </p:nvSpPr>
        <p:spPr>
          <a:xfrm>
            <a:off x="536755" y="4415635"/>
            <a:ext cx="7450520" cy="1752600"/>
          </a:xfrm>
        </p:spPr>
        <p:txBody>
          <a:bodyPr/>
          <a:lstStyle/>
          <a:p>
            <a:r>
              <a:rPr lang="en-US" dirty="0"/>
              <a:t>Matthew D. D’Ambrosia, Ph.D., P.E.</a:t>
            </a:r>
          </a:p>
          <a:p>
            <a:pPr lvl="1"/>
            <a:r>
              <a:rPr lang="en-US" i="1" dirty="0" smtClean="0"/>
              <a:t>Principal Engineer</a:t>
            </a:r>
            <a:r>
              <a:rPr lang="en-US" dirty="0" smtClean="0"/>
              <a:t>, Materials and Mechanics </a:t>
            </a:r>
            <a:r>
              <a:rPr lang="en-US" dirty="0" smtClean="0">
                <a:hlinkClick r:id="rId3"/>
              </a:rPr>
              <a:t>mdambrosia@ctlgroup.com</a:t>
            </a:r>
            <a:endParaRPr lang="en-US" dirty="0" smtClean="0"/>
          </a:p>
          <a:p>
            <a:pPr lvl="1"/>
            <a:r>
              <a:rPr lang="en-US" dirty="0" smtClean="0"/>
              <a:t>(630)-240-4118</a:t>
            </a:r>
            <a:endParaRPr lang="en-US" dirty="0"/>
          </a:p>
          <a:p>
            <a:endParaRPr lang="en-US" b="1" dirty="0"/>
          </a:p>
        </p:txBody>
      </p:sp>
      <p:pic>
        <p:nvPicPr>
          <p:cNvPr id="6" name="Picture 6" descr="Picture9"/>
          <p:cNvPicPr>
            <a:picLocks noGrp="1" noChangeAspect="1" noChangeArrowheads="1"/>
          </p:cNvPicPr>
          <p:nvPr>
            <p:ph sz="half" idx="4294967295"/>
          </p:nvPr>
        </p:nvPicPr>
        <p:blipFill>
          <a:blip r:embed="rId4" cstate="email">
            <a:extLst>
              <a:ext uri="{28A0092B-C50C-407E-A947-70E740481C1C}">
                <a14:useLocalDpi xmlns:a14="http://schemas.microsoft.com/office/drawing/2010/main" val="0"/>
              </a:ext>
            </a:extLst>
          </a:blip>
          <a:srcRect/>
          <a:stretch>
            <a:fillRect/>
          </a:stretch>
        </p:blipFill>
        <p:spPr>
          <a:xfrm>
            <a:off x="0" y="0"/>
            <a:ext cx="2067560" cy="1858372"/>
          </a:xfrm>
          <a:noFill/>
        </p:spPr>
      </p:pic>
      <p:pic>
        <p:nvPicPr>
          <p:cNvPr id="7" name="Picture 3" descr="cosydist01.jpg                                                 0005764EGraveler                       ABA7815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540432" y="1129"/>
            <a:ext cx="2121011" cy="18572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ic10b"/>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064415" y="1129"/>
            <a:ext cx="2476017" cy="18572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concrete-experts.com/images/AKK_97sma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1443" y="0"/>
            <a:ext cx="2482557" cy="185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27816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defRPr/>
            </a:pPr>
            <a:r>
              <a:rPr lang="en-US" dirty="0" smtClean="0"/>
              <a:t>Performance Specifications Needed</a:t>
            </a:r>
            <a:endParaRPr lang="en-US" dirty="0"/>
          </a:p>
        </p:txBody>
      </p:sp>
      <p:sp>
        <p:nvSpPr>
          <p:cNvPr id="177155" name="Rectangle 3"/>
          <p:cNvSpPr>
            <a:spLocks noGrp="1" noChangeArrowheads="1"/>
          </p:cNvSpPr>
          <p:nvPr>
            <p:ph type="body" idx="1"/>
          </p:nvPr>
        </p:nvSpPr>
        <p:spPr>
          <a:xfrm>
            <a:off x="549274" y="1608138"/>
            <a:ext cx="8272845" cy="4191000"/>
          </a:xfrm>
        </p:spPr>
        <p:txBody>
          <a:bodyPr/>
          <a:lstStyle/>
          <a:p>
            <a:pPr eaLnBrk="1" hangingPunct="1">
              <a:defRPr/>
            </a:pPr>
            <a:r>
              <a:rPr lang="en-US" dirty="0"/>
              <a:t>Prescriptive </a:t>
            </a:r>
            <a:r>
              <a:rPr lang="en-US" dirty="0" smtClean="0"/>
              <a:t>specifications limit </a:t>
            </a:r>
            <a:r>
              <a:rPr lang="en-US" dirty="0"/>
              <a:t>innovation, </a:t>
            </a:r>
            <a:r>
              <a:rPr lang="en-US" dirty="0" smtClean="0"/>
              <a:t>drive </a:t>
            </a:r>
            <a:r>
              <a:rPr lang="en-US" dirty="0"/>
              <a:t>the contractor and supplier to focus primarily on </a:t>
            </a:r>
            <a:r>
              <a:rPr lang="en-US" dirty="0" smtClean="0"/>
              <a:t>early strength</a:t>
            </a:r>
            <a:endParaRPr lang="en-US" dirty="0"/>
          </a:p>
          <a:p>
            <a:pPr eaLnBrk="1" hangingPunct="1">
              <a:defRPr/>
            </a:pPr>
            <a:r>
              <a:rPr lang="en-US" dirty="0" smtClean="0"/>
              <a:t>Performance specifications allow </a:t>
            </a:r>
            <a:r>
              <a:rPr lang="en-US" dirty="0"/>
              <a:t>new materials, new design approaches, and </a:t>
            </a:r>
            <a:r>
              <a:rPr lang="en-US" dirty="0" smtClean="0"/>
              <a:t>focus </a:t>
            </a:r>
            <a:r>
              <a:rPr lang="en-US" dirty="0"/>
              <a:t>on durability</a:t>
            </a:r>
          </a:p>
          <a:p>
            <a:pPr eaLnBrk="1" hangingPunct="1">
              <a:defRPr/>
            </a:pPr>
            <a:r>
              <a:rPr lang="en-US" dirty="0" smtClean="0"/>
              <a:t>Can </a:t>
            </a:r>
            <a:r>
              <a:rPr lang="en-US" dirty="0"/>
              <a:t>be </a:t>
            </a:r>
            <a:r>
              <a:rPr lang="en-US" dirty="0" smtClean="0"/>
              <a:t>a less </a:t>
            </a:r>
            <a:r>
              <a:rPr lang="en-US" dirty="0"/>
              <a:t>expensive solution for the </a:t>
            </a:r>
            <a:r>
              <a:rPr lang="en-US" dirty="0" smtClean="0"/>
              <a:t>owner, IF they know what performance is needed</a:t>
            </a:r>
            <a:endParaRPr lang="en-US" dirty="0"/>
          </a:p>
          <a:p>
            <a:pPr eaLnBrk="1" hangingPunct="1">
              <a:defRPr/>
            </a:pPr>
            <a:r>
              <a:rPr lang="en-US" dirty="0" smtClean="0"/>
              <a:t>Approach should consider mechanical </a:t>
            </a:r>
            <a:r>
              <a:rPr lang="en-US" dirty="0"/>
              <a:t>properties, durability, and constructability</a:t>
            </a:r>
          </a:p>
        </p:txBody>
      </p:sp>
    </p:spTree>
    <p:extLst>
      <p:ext uri="{BB962C8B-B14F-4D97-AF65-F5344CB8AC3E}">
        <p14:creationId xmlns:p14="http://schemas.microsoft.com/office/powerpoint/2010/main" val="1977413008"/>
      </p:ext>
    </p:extLst>
  </p:cSld>
  <p:clrMapOvr>
    <a:masterClrMapping/>
  </p:clrMapOvr>
  <p:transition advTm="8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t>Considerations for Service Life</a:t>
            </a:r>
            <a:endParaRPr lang="en-US" dirty="0" smtClean="0"/>
          </a:p>
        </p:txBody>
      </p:sp>
      <p:sp>
        <p:nvSpPr>
          <p:cNvPr id="11267" name="Content Placeholder 2"/>
          <p:cNvSpPr>
            <a:spLocks noGrp="1"/>
          </p:cNvSpPr>
          <p:nvPr>
            <p:ph idx="1"/>
          </p:nvPr>
        </p:nvSpPr>
        <p:spPr>
          <a:xfrm>
            <a:off x="549275" y="1379835"/>
            <a:ext cx="8045450" cy="4191000"/>
          </a:xfrm>
        </p:spPr>
        <p:txBody>
          <a:bodyPr/>
          <a:lstStyle/>
          <a:p>
            <a:r>
              <a:rPr lang="en-US" dirty="0" smtClean="0"/>
              <a:t>Corrosion</a:t>
            </a:r>
          </a:p>
          <a:p>
            <a:r>
              <a:rPr lang="en-US" dirty="0" smtClean="0"/>
              <a:t>Carbonation</a:t>
            </a:r>
          </a:p>
          <a:p>
            <a:r>
              <a:rPr lang="en-US" dirty="0"/>
              <a:t>Cracking</a:t>
            </a:r>
          </a:p>
          <a:p>
            <a:r>
              <a:rPr lang="en-US" dirty="0" smtClean="0"/>
              <a:t>Alkali-Silica </a:t>
            </a:r>
            <a:r>
              <a:rPr lang="en-US" dirty="0"/>
              <a:t>R</a:t>
            </a:r>
            <a:r>
              <a:rPr lang="en-US" dirty="0" smtClean="0"/>
              <a:t>eactivity (ASR)</a:t>
            </a:r>
          </a:p>
          <a:p>
            <a:r>
              <a:rPr lang="en-US" dirty="0" smtClean="0"/>
              <a:t>Freeze-Thaw </a:t>
            </a:r>
            <a:r>
              <a:rPr lang="en-US" dirty="0"/>
              <a:t>D</a:t>
            </a:r>
            <a:r>
              <a:rPr lang="en-US" dirty="0" smtClean="0"/>
              <a:t>eterioration (F-T)</a:t>
            </a:r>
          </a:p>
          <a:p>
            <a:r>
              <a:rPr lang="en-US" dirty="0" smtClean="0"/>
              <a:t>Delayed Ettringite </a:t>
            </a:r>
            <a:r>
              <a:rPr lang="en-US" dirty="0"/>
              <a:t>F</a:t>
            </a:r>
            <a:r>
              <a:rPr lang="en-US" dirty="0" smtClean="0"/>
              <a:t>ormation (DEF)</a:t>
            </a:r>
          </a:p>
          <a:p>
            <a:r>
              <a:rPr lang="en-US" dirty="0" smtClean="0"/>
              <a:t>Sulfate, Magnesium, and Physical Salt </a:t>
            </a:r>
            <a:r>
              <a:rPr lang="en-US" dirty="0"/>
              <a:t>A</a:t>
            </a:r>
            <a:r>
              <a:rPr lang="en-US" dirty="0" smtClean="0"/>
              <a:t>ttack</a:t>
            </a:r>
          </a:p>
          <a:p>
            <a:r>
              <a:rPr lang="en-US" dirty="0" smtClean="0"/>
              <a:t>Acids, Abrasion, MIC, Radiation, Fire, Other</a:t>
            </a:r>
          </a:p>
          <a:p>
            <a:endParaRPr lang="en-US" dirty="0" smtClean="0"/>
          </a:p>
        </p:txBody>
      </p:sp>
      <p:pic>
        <p:nvPicPr>
          <p:cNvPr id="4" name="Picture 2" descr="\\Ntserver\nt files\315 Microscopy\Vicki Jennings\U of I presentation\corrosion side.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6581243" y="1607520"/>
            <a:ext cx="2468562" cy="34317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98730" y="1152150"/>
            <a:ext cx="862306" cy="770327"/>
          </a:xfrm>
          <a:prstGeom prst="rect">
            <a:avLst/>
          </a:prstGeom>
        </p:spPr>
      </p:pic>
    </p:spTree>
    <p:extLst>
      <p:ext uri="{BB962C8B-B14F-4D97-AF65-F5344CB8AC3E}">
        <p14:creationId xmlns:p14="http://schemas.microsoft.com/office/powerpoint/2010/main" val="2007926548"/>
      </p:ext>
    </p:extLst>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7" presetClass="emph" presetSubtype="0" fill="remove" nodeType="withEffect">
                                  <p:stCondLst>
                                    <p:cond delay="0"/>
                                  </p:stCondLst>
                                  <p:childTnLst>
                                    <p:animClr clrSpc="rgb" dir="cw">
                                      <p:cBhvr override="childStyle">
                                        <p:cTn id="9" dur="250" autoRev="1" fill="remove"/>
                                        <p:tgtEl>
                                          <p:spTgt spid="11267">
                                            <p:txEl>
                                              <p:pRg st="0" end="0"/>
                                            </p:txEl>
                                          </p:spTgt>
                                        </p:tgtEl>
                                        <p:attrNameLst>
                                          <p:attrName>style.color</p:attrName>
                                        </p:attrNameLst>
                                      </p:cBhvr>
                                      <p:to>
                                        <a:schemeClr val="bg1"/>
                                      </p:to>
                                    </p:animClr>
                                    <p:animClr clrSpc="rgb" dir="cw">
                                      <p:cBhvr>
                                        <p:cTn id="10" dur="250" autoRev="1" fill="remove"/>
                                        <p:tgtEl>
                                          <p:spTgt spid="11267">
                                            <p:txEl>
                                              <p:pRg st="0" end="0"/>
                                            </p:txEl>
                                          </p:spTgt>
                                        </p:tgtEl>
                                        <p:attrNameLst>
                                          <p:attrName>fillcolor</p:attrName>
                                        </p:attrNameLst>
                                      </p:cBhvr>
                                      <p:to>
                                        <a:schemeClr val="bg1"/>
                                      </p:to>
                                    </p:animClr>
                                    <p:set>
                                      <p:cBhvr>
                                        <p:cTn id="11" dur="250" autoRev="1" fill="remove"/>
                                        <p:tgtEl>
                                          <p:spTgt spid="11267">
                                            <p:txEl>
                                              <p:pRg st="0" end="0"/>
                                            </p:txEl>
                                          </p:spTgt>
                                        </p:tgtEl>
                                        <p:attrNameLst>
                                          <p:attrName>fill.type</p:attrName>
                                        </p:attrNameLst>
                                      </p:cBhvr>
                                      <p:to>
                                        <p:strVal val="solid"/>
                                      </p:to>
                                    </p:set>
                                    <p:set>
                                      <p:cBhvr>
                                        <p:cTn id="12" dur="250" autoRev="1" fill="remove"/>
                                        <p:tgtEl>
                                          <p:spTgt spid="11267">
                                            <p:txEl>
                                              <p:pRg st="0" end="0"/>
                                            </p:txEl>
                                          </p:spTgt>
                                        </p:tgtEl>
                                        <p:attrNameLst>
                                          <p:attrName>fill.on</p:attrName>
                                        </p:attrNameLst>
                                      </p:cBhvr>
                                      <p:to>
                                        <p:strVal val="true"/>
                                      </p:to>
                                    </p:set>
                                  </p:childTnLst>
                                </p:cTn>
                              </p:par>
                              <p:par>
                                <p:cTn id="13" presetID="3" presetClass="emph" presetSubtype="1" nodeType="withEffect">
                                  <p:stCondLst>
                                    <p:cond delay="0"/>
                                  </p:stCondLst>
                                  <p:childTnLst>
                                    <p:set>
                                      <p:cBhvr override="childStyle">
                                        <p:cTn id="14" dur="indefinite"/>
                                        <p:tgtEl>
                                          <p:spTgt spid="11267">
                                            <p:txEl>
                                              <p:pRg st="0" end="0"/>
                                            </p:txEl>
                                          </p:spTgt>
                                        </p:tgtEl>
                                        <p:attrNameLst>
                                          <p:attrName>style.color</p:attrName>
                                        </p:attrNameLst>
                                      </p:cBhvr>
                                      <p:to>
                                        <p:clrVal>
                                          <a:srgbClr val="FFCC66"/>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1880" y="1317625"/>
            <a:ext cx="8045450" cy="4191000"/>
          </a:xfrm>
        </p:spPr>
        <p:txBody>
          <a:bodyPr/>
          <a:lstStyle/>
          <a:p>
            <a:pPr lvl="0"/>
            <a:r>
              <a:rPr lang="en-US" sz="2400" dirty="0"/>
              <a:t>Three mechanisms:</a:t>
            </a:r>
          </a:p>
          <a:p>
            <a:pPr lvl="1"/>
            <a:r>
              <a:rPr lang="en-US" sz="1800" b="1" dirty="0"/>
              <a:t>Permeation:</a:t>
            </a:r>
            <a:r>
              <a:rPr lang="en-US" sz="1800" dirty="0"/>
              <a:t> pressure gradient</a:t>
            </a:r>
          </a:p>
          <a:p>
            <a:pPr lvl="1"/>
            <a:r>
              <a:rPr lang="en-US" sz="1800" b="1" dirty="0"/>
              <a:t>Absorption:</a:t>
            </a:r>
            <a:r>
              <a:rPr lang="en-US" sz="1800" dirty="0"/>
              <a:t> capillary suction</a:t>
            </a:r>
          </a:p>
          <a:p>
            <a:pPr lvl="1"/>
            <a:r>
              <a:rPr lang="en-US" sz="1800" b="1" dirty="0"/>
              <a:t>Diffusion: </a:t>
            </a:r>
            <a:r>
              <a:rPr lang="en-US" sz="1800" dirty="0"/>
              <a:t>concentration </a:t>
            </a:r>
            <a:r>
              <a:rPr lang="en-US" sz="1800" dirty="0" smtClean="0"/>
              <a:t>gradient</a:t>
            </a:r>
          </a:p>
          <a:p>
            <a:pPr lvl="1"/>
            <a:endParaRPr lang="en-US" sz="1800" dirty="0"/>
          </a:p>
          <a:p>
            <a:r>
              <a:rPr lang="en-US" sz="2400" dirty="0" smtClean="0"/>
              <a:t>Primary </a:t>
            </a:r>
            <a:r>
              <a:rPr lang="en-US" sz="2400" dirty="0"/>
              <a:t>mechanism </a:t>
            </a:r>
            <a:r>
              <a:rPr lang="en-US" sz="2400" dirty="0" smtClean="0"/>
              <a:t>is </a:t>
            </a:r>
            <a:r>
              <a:rPr lang="en-US" sz="2400" dirty="0"/>
              <a:t>diffusion, </a:t>
            </a:r>
            <a:r>
              <a:rPr lang="en-US" sz="2400" dirty="0" smtClean="0"/>
              <a:t>not permeation</a:t>
            </a:r>
            <a:endParaRPr lang="en-US" sz="2400" dirty="0"/>
          </a:p>
          <a:p>
            <a:pPr lvl="0"/>
            <a:r>
              <a:rPr lang="en-US" sz="2400" dirty="0" smtClean="0"/>
              <a:t>Significant importance for freeze-thaw damage, alkali-silica reaction, sulfate attack, and chloride penetration</a:t>
            </a:r>
          </a:p>
          <a:p>
            <a:pPr lvl="0"/>
            <a:r>
              <a:rPr lang="en-US" sz="2400" dirty="0" smtClean="0"/>
              <a:t>Influenced </a:t>
            </a:r>
            <a:r>
              <a:rPr lang="en-US" sz="2400" dirty="0"/>
              <a:t>by </a:t>
            </a:r>
            <a:r>
              <a:rPr lang="en-US" sz="2400" dirty="0" smtClean="0"/>
              <a:t>microstructure: </a:t>
            </a:r>
            <a:r>
              <a:rPr lang="en-US" sz="2000" dirty="0" smtClean="0"/>
              <a:t>size distribution of pores, pore connectivity, tortuosity</a:t>
            </a:r>
          </a:p>
          <a:p>
            <a:pPr lvl="0"/>
            <a:r>
              <a:rPr lang="en-US" sz="2400" dirty="0"/>
              <a:t>Improved with w/cm and SCMs, </a:t>
            </a:r>
            <a:r>
              <a:rPr lang="en-US" sz="2400" dirty="0" smtClean="0"/>
              <a:t>aging, lower paste%</a:t>
            </a:r>
            <a:endParaRPr lang="en-US" sz="2400" dirty="0"/>
          </a:p>
        </p:txBody>
      </p:sp>
      <p:sp>
        <p:nvSpPr>
          <p:cNvPr id="3" name="Title 2"/>
          <p:cNvSpPr>
            <a:spLocks noGrp="1"/>
          </p:cNvSpPr>
          <p:nvPr>
            <p:ph type="title"/>
          </p:nvPr>
        </p:nvSpPr>
        <p:spPr/>
        <p:txBody>
          <a:bodyPr/>
          <a:lstStyle/>
          <a:p>
            <a:pPr lvl="0"/>
            <a:r>
              <a:rPr lang="en-US" smtClean="0"/>
              <a:t>Physical Transport Mechanisms</a:t>
            </a:r>
            <a:endParaRPr lang="en-US" dirty="0"/>
          </a:p>
        </p:txBody>
      </p:sp>
      <p:pic>
        <p:nvPicPr>
          <p:cNvPr id="1026" name="Picture 2" descr="http://core.materials.ac.uk/repository/sundry/image/ficks-law-animation.gif"/>
          <p:cNvPicPr>
            <a:picLocks noChangeAspect="1" noChangeArrowheads="1" noCrop="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34530" y="1325598"/>
            <a:ext cx="2613660" cy="217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263308"/>
      </p:ext>
    </p:extLst>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of Transport Properties</a:t>
            </a:r>
            <a:endParaRPr lang="en-US" dirty="0"/>
          </a:p>
        </p:txBody>
      </p:sp>
      <p:sp>
        <p:nvSpPr>
          <p:cNvPr id="3" name="Content Placeholder 2"/>
          <p:cNvSpPr>
            <a:spLocks noGrp="1"/>
          </p:cNvSpPr>
          <p:nvPr>
            <p:ph idx="1"/>
          </p:nvPr>
        </p:nvSpPr>
        <p:spPr>
          <a:xfrm>
            <a:off x="94195" y="1379835"/>
            <a:ext cx="8576136" cy="4419303"/>
          </a:xfrm>
        </p:spPr>
        <p:txBody>
          <a:bodyPr/>
          <a:lstStyle/>
          <a:p>
            <a:r>
              <a:rPr lang="en-US" dirty="0" smtClean="0"/>
              <a:t>Available Test Methods (common)</a:t>
            </a:r>
          </a:p>
          <a:p>
            <a:pPr lvl="1"/>
            <a:r>
              <a:rPr lang="en-US" dirty="0" smtClean="0"/>
              <a:t>Chloride Ponding (AASHTO T259/ASTM C1543)</a:t>
            </a:r>
          </a:p>
          <a:p>
            <a:pPr lvl="1"/>
            <a:r>
              <a:rPr lang="en-US" dirty="0" smtClean="0"/>
              <a:t>Rapid Penetrability (AASHTO T277/ASTM C1202)</a:t>
            </a:r>
          </a:p>
          <a:p>
            <a:r>
              <a:rPr lang="en-US" dirty="0" smtClean="0"/>
              <a:t>Other Available Test Methods</a:t>
            </a:r>
          </a:p>
          <a:p>
            <a:pPr lvl="1"/>
            <a:r>
              <a:rPr lang="en-US" dirty="0" smtClean="0"/>
              <a:t>Bulk resistivity</a:t>
            </a:r>
          </a:p>
          <a:p>
            <a:pPr lvl="1"/>
            <a:r>
              <a:rPr lang="en-US" dirty="0" smtClean="0"/>
              <a:t>Surface resistivity</a:t>
            </a:r>
          </a:p>
          <a:p>
            <a:pPr lvl="1"/>
            <a:r>
              <a:rPr lang="en-US" dirty="0" smtClean="0"/>
              <a:t>Ion Migration Testing</a:t>
            </a:r>
          </a:p>
          <a:p>
            <a:pPr lvl="1"/>
            <a:r>
              <a:rPr lang="en-US" dirty="0" smtClean="0"/>
              <a:t>Diffusion Coefficient</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64839" y="3623481"/>
            <a:ext cx="4781386" cy="2689529"/>
          </a:xfrm>
          <a:prstGeom prst="rect">
            <a:avLst/>
          </a:prstGeom>
        </p:spPr>
      </p:pic>
    </p:spTree>
    <p:extLst>
      <p:ext uri="{BB962C8B-B14F-4D97-AF65-F5344CB8AC3E}">
        <p14:creationId xmlns:p14="http://schemas.microsoft.com/office/powerpoint/2010/main" val="940087601"/>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of Transport Properties</a:t>
            </a:r>
            <a:endParaRPr lang="en-US" dirty="0"/>
          </a:p>
        </p:txBody>
      </p:sp>
      <p:sp>
        <p:nvSpPr>
          <p:cNvPr id="3" name="Content Placeholder 2"/>
          <p:cNvSpPr>
            <a:spLocks noGrp="1"/>
          </p:cNvSpPr>
          <p:nvPr>
            <p:ph idx="1"/>
          </p:nvPr>
        </p:nvSpPr>
        <p:spPr>
          <a:xfrm>
            <a:off x="473671" y="1228045"/>
            <a:ext cx="8196660" cy="4571093"/>
          </a:xfrm>
        </p:spPr>
        <p:txBody>
          <a:bodyPr/>
          <a:lstStyle/>
          <a:p>
            <a:r>
              <a:rPr lang="en-US" dirty="0" smtClean="0"/>
              <a:t>Minimize interconnected pore space</a:t>
            </a:r>
          </a:p>
          <a:p>
            <a:pPr lvl="1"/>
            <a:r>
              <a:rPr lang="en-US" dirty="0" smtClean="0"/>
              <a:t>Low w/cm</a:t>
            </a:r>
          </a:p>
          <a:p>
            <a:pPr lvl="1"/>
            <a:r>
              <a:rPr lang="en-US" dirty="0" smtClean="0"/>
              <a:t>Minimum paste content to meet workability needs</a:t>
            </a:r>
          </a:p>
          <a:p>
            <a:pPr lvl="1"/>
            <a:r>
              <a:rPr lang="en-US" dirty="0" smtClean="0">
                <a:sym typeface="Wingdings" panose="05000000000000000000" pitchFamily="2" charset="2"/>
              </a:rPr>
              <a:t>Minimize total water content and maximize SCMs</a:t>
            </a:r>
            <a:endParaRPr lang="en-US" dirty="0"/>
          </a:p>
        </p:txBody>
      </p:sp>
      <p:pic>
        <p:nvPicPr>
          <p:cNvPr id="31746" name="Picture 2" descr="Image result for interconnected pores in cement past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17640" y="3530293"/>
            <a:ext cx="6821425" cy="31851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141266" y="6411850"/>
            <a:ext cx="2077989" cy="30358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6"/>
                </a:solidFill>
                <a:effectLst/>
                <a:latin typeface="Arial" charset="0"/>
                <a:cs typeface="Arial" charset="0"/>
              </a:rPr>
              <a:t>Van Bruegel</a:t>
            </a:r>
            <a:r>
              <a:rPr kumimoji="0" lang="en-US" sz="1200" b="1" i="0" u="none" strike="noStrike" cap="none" normalizeH="0" dirty="0" smtClean="0">
                <a:ln>
                  <a:noFill/>
                </a:ln>
                <a:solidFill>
                  <a:schemeClr val="accent6"/>
                </a:solidFill>
                <a:effectLst/>
                <a:latin typeface="Arial" charset="0"/>
                <a:cs typeface="Arial" charset="0"/>
              </a:rPr>
              <a:t> et al</a:t>
            </a:r>
            <a:endParaRPr kumimoji="0" lang="en-US" sz="1200" b="1" i="0" u="none" strike="noStrike" cap="none" normalizeH="0" baseline="0" dirty="0" smtClean="0">
              <a:ln>
                <a:noFill/>
              </a:ln>
              <a:solidFill>
                <a:schemeClr val="accent6"/>
              </a:solidFill>
              <a:effectLst/>
              <a:latin typeface="Arial" charset="0"/>
              <a:cs typeface="Arial" charset="0"/>
            </a:endParaRPr>
          </a:p>
        </p:txBody>
      </p:sp>
      <p:sp>
        <p:nvSpPr>
          <p:cNvPr id="6" name="Rectangle 5"/>
          <p:cNvSpPr/>
          <p:nvPr/>
        </p:nvSpPr>
        <p:spPr bwMode="auto">
          <a:xfrm>
            <a:off x="7745656" y="6260060"/>
            <a:ext cx="1290215" cy="45537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18009105"/>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Life Limitations</a:t>
            </a:r>
            <a:endParaRPr lang="en-US" dirty="0"/>
          </a:p>
        </p:txBody>
      </p:sp>
      <p:sp>
        <p:nvSpPr>
          <p:cNvPr id="3" name="Content Placeholder 2"/>
          <p:cNvSpPr>
            <a:spLocks noGrp="1"/>
          </p:cNvSpPr>
          <p:nvPr>
            <p:ph idx="1"/>
          </p:nvPr>
        </p:nvSpPr>
        <p:spPr>
          <a:xfrm>
            <a:off x="563562" y="1152150"/>
            <a:ext cx="8045450" cy="4191000"/>
          </a:xfrm>
        </p:spPr>
        <p:txBody>
          <a:bodyPr/>
          <a:lstStyle/>
          <a:p>
            <a:r>
              <a:rPr lang="en-US" dirty="0" smtClean="0"/>
              <a:t>How does cracking impact service life?</a:t>
            </a:r>
          </a:p>
          <a:p>
            <a:pPr lvl="1"/>
            <a:r>
              <a:rPr lang="en-US" dirty="0" smtClean="0"/>
              <a:t>Shortcut to steel</a:t>
            </a:r>
          </a:p>
          <a:p>
            <a:pPr lvl="1"/>
            <a:r>
              <a:rPr lang="en-US" dirty="0" smtClean="0"/>
              <a:t>Allows water and salt ingress</a:t>
            </a:r>
          </a:p>
          <a:p>
            <a:pPr lvl="1"/>
            <a:r>
              <a:rPr lang="en-US" dirty="0" smtClean="0"/>
              <a:t>Low transport concrete between the cracks</a:t>
            </a:r>
          </a:p>
          <a:p>
            <a:r>
              <a:rPr lang="en-US" dirty="0" smtClean="0"/>
              <a:t>Concrete must have minimal cracking to maintain resistance to chlorides!</a:t>
            </a:r>
          </a:p>
          <a:p>
            <a:r>
              <a:rPr lang="en-US" dirty="0" smtClean="0"/>
              <a:t>Current research in literature is lacking information for effects of cracking on transport</a:t>
            </a:r>
          </a:p>
          <a:p>
            <a:r>
              <a:rPr lang="en-US" dirty="0" smtClean="0"/>
              <a:t>What about other degradation mechanisms?</a:t>
            </a:r>
          </a:p>
        </p:txBody>
      </p:sp>
    </p:spTree>
    <p:extLst>
      <p:ext uri="{BB962C8B-B14F-4D97-AF65-F5344CB8AC3E}">
        <p14:creationId xmlns:p14="http://schemas.microsoft.com/office/powerpoint/2010/main" val="1833746808"/>
      </p:ext>
    </p:extLst>
  </p:cSld>
  <p:clrMapOvr>
    <a:masterClrMapping/>
  </p:clrMapOvr>
  <p:transition advTm="8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9478" t="30987" r="66136" b="37289"/>
          <a:stretch/>
        </p:blipFill>
        <p:spPr>
          <a:xfrm>
            <a:off x="1" y="1744560"/>
            <a:ext cx="4616364" cy="3053902"/>
          </a:xfrm>
          <a:prstGeom prst="rect">
            <a:avLst/>
          </a:prstGeom>
        </p:spPr>
      </p:pic>
      <p:sp>
        <p:nvSpPr>
          <p:cNvPr id="2" name="Title 1"/>
          <p:cNvSpPr>
            <a:spLocks noGrp="1"/>
          </p:cNvSpPr>
          <p:nvPr>
            <p:ph type="title"/>
          </p:nvPr>
        </p:nvSpPr>
        <p:spPr/>
        <p:txBody>
          <a:bodyPr/>
          <a:lstStyle/>
          <a:p>
            <a:r>
              <a:rPr lang="en-US" dirty="0" smtClean="0"/>
              <a:t>Crack Width vs. Permeability</a:t>
            </a:r>
            <a:endParaRPr lang="en-US" dirty="0"/>
          </a:p>
        </p:txBody>
      </p:sp>
      <p:sp>
        <p:nvSpPr>
          <p:cNvPr id="3" name="Content Placeholder 2"/>
          <p:cNvSpPr>
            <a:spLocks noGrp="1"/>
          </p:cNvSpPr>
          <p:nvPr>
            <p:ph idx="1"/>
          </p:nvPr>
        </p:nvSpPr>
        <p:spPr>
          <a:xfrm>
            <a:off x="94195" y="5857365"/>
            <a:ext cx="8803820" cy="396868"/>
          </a:xfrm>
        </p:spPr>
        <p:txBody>
          <a:bodyPr/>
          <a:lstStyle/>
          <a:p>
            <a:pPr marL="0" indent="0">
              <a:buNone/>
            </a:pPr>
            <a:r>
              <a:rPr lang="en-US" sz="1000" dirty="0"/>
              <a:t>Corina-</a:t>
            </a:r>
            <a:r>
              <a:rPr lang="en-US" sz="1000" dirty="0" err="1"/>
              <a:t>Aldea</a:t>
            </a:r>
            <a:r>
              <a:rPr lang="en-US" sz="1000" dirty="0"/>
              <a:t>, Shah</a:t>
            </a:r>
            <a:r>
              <a:rPr lang="en-US" sz="1000" dirty="0" smtClean="0"/>
              <a:t>, and Karr, EFFECT </a:t>
            </a:r>
            <a:r>
              <a:rPr lang="en-US" sz="1000" dirty="0"/>
              <a:t>OF CRACKING O</a:t>
            </a:r>
            <a:r>
              <a:rPr lang="en-US" sz="1000" dirty="0" smtClean="0"/>
              <a:t>N WATER AND CHLORIDE </a:t>
            </a:r>
            <a:r>
              <a:rPr lang="en-US" sz="1000" dirty="0"/>
              <a:t>PERMEABILITY </a:t>
            </a:r>
            <a:r>
              <a:rPr lang="en-US" sz="1000" dirty="0" smtClean="0"/>
              <a:t>OFCONCRETE, J.MAT.CE, AUG 1999, p.181</a:t>
            </a:r>
            <a:endParaRPr lang="en-US" sz="1000" dirty="0"/>
          </a:p>
          <a:p>
            <a:endParaRPr lang="en-US" sz="1000" dirty="0"/>
          </a:p>
        </p:txBody>
      </p:sp>
      <p:pic>
        <p:nvPicPr>
          <p:cNvPr id="6" name="Picture 5"/>
          <p:cNvPicPr>
            <a:picLocks noChangeAspect="1"/>
          </p:cNvPicPr>
          <p:nvPr/>
        </p:nvPicPr>
        <p:blipFill rotWithShape="1">
          <a:blip r:embed="rId3"/>
          <a:srcRect l="4405" t="39671" r="80987" b="23440"/>
          <a:stretch/>
        </p:blipFill>
        <p:spPr>
          <a:xfrm>
            <a:off x="4616364" y="1744559"/>
            <a:ext cx="4527635" cy="3430026"/>
          </a:xfrm>
          <a:prstGeom prst="rect">
            <a:avLst/>
          </a:prstGeom>
        </p:spPr>
      </p:pic>
    </p:spTree>
    <p:extLst>
      <p:ext uri="{BB962C8B-B14F-4D97-AF65-F5344CB8AC3E}">
        <p14:creationId xmlns:p14="http://schemas.microsoft.com/office/powerpoint/2010/main" val="3483341750"/>
      </p:ext>
    </p:extLst>
  </p:cSld>
  <p:clrMapOvr>
    <a:masterClrMapping/>
  </p:clrMapOvr>
  <p:transition advTm="8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5985" y="206375"/>
            <a:ext cx="8898015" cy="792163"/>
          </a:xfrm>
        </p:spPr>
        <p:txBody>
          <a:bodyPr>
            <a:noAutofit/>
          </a:bodyPr>
          <a:lstStyle/>
          <a:p>
            <a:r>
              <a:rPr lang="en-US" dirty="0" smtClean="0"/>
              <a:t>Reinforcement Corrosion in Cracked Concrete</a:t>
            </a:r>
            <a:endParaRPr lang="en-US" sz="2400" dirty="0"/>
          </a:p>
        </p:txBody>
      </p:sp>
      <p:sp>
        <p:nvSpPr>
          <p:cNvPr id="5" name="Content Placeholder 4"/>
          <p:cNvSpPr>
            <a:spLocks noGrp="1"/>
          </p:cNvSpPr>
          <p:nvPr>
            <p:ph idx="1"/>
          </p:nvPr>
        </p:nvSpPr>
        <p:spPr>
          <a:xfrm>
            <a:off x="76200" y="1676400"/>
            <a:ext cx="3352800" cy="4525963"/>
          </a:xfrm>
        </p:spPr>
        <p:txBody>
          <a:bodyPr>
            <a:normAutofit/>
          </a:bodyPr>
          <a:lstStyle/>
          <a:p>
            <a:r>
              <a:rPr lang="en-US" sz="1600" dirty="0" smtClean="0"/>
              <a:t>Cracks facilitate ingress of Cl, O</a:t>
            </a:r>
            <a:r>
              <a:rPr lang="en-US" sz="1600" baseline="-25000" dirty="0" smtClean="0"/>
              <a:t>2</a:t>
            </a:r>
            <a:r>
              <a:rPr lang="en-US" sz="1600" dirty="0" smtClean="0"/>
              <a:t>, CO</a:t>
            </a:r>
            <a:r>
              <a:rPr lang="en-US" sz="1600" baseline="-25000" dirty="0" smtClean="0"/>
              <a:t>2</a:t>
            </a:r>
          </a:p>
          <a:p>
            <a:r>
              <a:rPr lang="en-US" sz="1600" dirty="0" smtClean="0"/>
              <a:t>Time to corrosion (</a:t>
            </a:r>
            <a:r>
              <a:rPr lang="en-US" sz="1600" dirty="0" err="1" smtClean="0"/>
              <a:t>t</a:t>
            </a:r>
            <a:r>
              <a:rPr lang="en-US" sz="1600" baseline="-25000" dirty="0" err="1" smtClean="0"/>
              <a:t>i</a:t>
            </a:r>
            <a:r>
              <a:rPr lang="en-US" sz="1600" dirty="0" smtClean="0"/>
              <a:t>) is significantly reduced</a:t>
            </a:r>
          </a:p>
          <a:p>
            <a:r>
              <a:rPr lang="en-US" sz="1600" dirty="0" smtClean="0"/>
              <a:t>Service life models </a:t>
            </a:r>
            <a:r>
              <a:rPr lang="en-US" sz="1600" u="sng" dirty="0" smtClean="0"/>
              <a:t>do not</a:t>
            </a:r>
            <a:r>
              <a:rPr lang="en-US" sz="1600" dirty="0" smtClean="0"/>
              <a:t> account for cracks in concrete</a:t>
            </a:r>
          </a:p>
          <a:p>
            <a:r>
              <a:rPr lang="en-US" sz="1600" dirty="0" smtClean="0"/>
              <a:t>Recent efforts aim to simulate the effect of cracks on corrosion propagation</a:t>
            </a:r>
          </a:p>
          <a:p>
            <a:r>
              <a:rPr lang="en-US" sz="1600" dirty="0" smtClean="0"/>
              <a:t>Corrosion of reinforcement in cracked concrete is dependent on concrete composition, crack width and moisture.</a:t>
            </a:r>
            <a:endParaRPr lang="en-US" sz="1600" dirty="0"/>
          </a:p>
        </p:txBody>
      </p:sp>
      <p:pic>
        <p:nvPicPr>
          <p:cNvPr id="6" name="Screen Shot 2015-06-08 at 19.48.20.png"/>
          <p:cNvPicPr/>
          <p:nvPr/>
        </p:nvPicPr>
        <p:blipFill>
          <a:blip r:embed="rId2">
            <a:extLst/>
          </a:blip>
          <a:stretch>
            <a:fillRect/>
          </a:stretch>
        </p:blipFill>
        <p:spPr>
          <a:xfrm>
            <a:off x="3352800" y="1371600"/>
            <a:ext cx="5791200" cy="4038600"/>
          </a:xfrm>
          <a:prstGeom prst="rect">
            <a:avLst/>
          </a:prstGeom>
          <a:ln w="12700">
            <a:miter lim="400000"/>
          </a:ln>
        </p:spPr>
      </p:pic>
      <p:sp>
        <p:nvSpPr>
          <p:cNvPr id="7" name="TextBox 6"/>
          <p:cNvSpPr txBox="1"/>
          <p:nvPr/>
        </p:nvSpPr>
        <p:spPr>
          <a:xfrm>
            <a:off x="539252" y="5783262"/>
            <a:ext cx="8610600" cy="523220"/>
          </a:xfrm>
          <a:prstGeom prst="rect">
            <a:avLst/>
          </a:prstGeom>
          <a:noFill/>
        </p:spPr>
        <p:txBody>
          <a:bodyPr wrap="square" rtlCol="0">
            <a:spAutoFit/>
          </a:bodyPr>
          <a:lstStyle/>
          <a:p>
            <a:pPr algn="l"/>
            <a:r>
              <a:rPr lang="en-US" sz="1400" dirty="0" smtClean="0"/>
              <a:t>J. Pacheco (2015). </a:t>
            </a:r>
            <a:r>
              <a:rPr lang="en-US" sz="1400" u="sng" dirty="0" smtClean="0"/>
              <a:t>Corrosion of steel in cracked concrete</a:t>
            </a:r>
            <a:r>
              <a:rPr lang="en-US" sz="1400" dirty="0" smtClean="0"/>
              <a:t>. Delft University of Technology</a:t>
            </a:r>
          </a:p>
          <a:p>
            <a:pPr algn="l"/>
            <a:r>
              <a:rPr lang="en-US" sz="1400" dirty="0" smtClean="0"/>
              <a:t>http://repository.tudelft.nl/view/ir/uuid%3Abc726ead-0999-4fe4-bad1-5c26c0e50405/</a:t>
            </a:r>
            <a:endParaRPr lang="en-US" sz="1400" dirty="0"/>
          </a:p>
        </p:txBody>
      </p:sp>
    </p:spTree>
    <p:extLst>
      <p:ext uri="{BB962C8B-B14F-4D97-AF65-F5344CB8AC3E}">
        <p14:creationId xmlns:p14="http://schemas.microsoft.com/office/powerpoint/2010/main" val="1986660425"/>
      </p:ext>
    </p:extLst>
  </p:cSld>
  <p:clrMapOvr>
    <a:masterClrMapping/>
  </p:clrMapOvr>
  <p:transition advTm="8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needed?</a:t>
            </a:r>
            <a:endParaRPr lang="en-US" dirty="0"/>
          </a:p>
        </p:txBody>
      </p:sp>
      <p:sp>
        <p:nvSpPr>
          <p:cNvPr id="3" name="Content Placeholder 2"/>
          <p:cNvSpPr>
            <a:spLocks noGrp="1"/>
          </p:cNvSpPr>
          <p:nvPr>
            <p:ph idx="1"/>
          </p:nvPr>
        </p:nvSpPr>
        <p:spPr>
          <a:xfrm>
            <a:off x="549275" y="1514850"/>
            <a:ext cx="8045450" cy="4191000"/>
          </a:xfrm>
        </p:spPr>
        <p:txBody>
          <a:bodyPr/>
          <a:lstStyle/>
          <a:p>
            <a:r>
              <a:rPr lang="en-US" sz="2400" dirty="0" smtClean="0"/>
              <a:t>A practical </a:t>
            </a:r>
            <a:r>
              <a:rPr lang="en-US" sz="2400" dirty="0"/>
              <a:t>methodology to predict the susceptibility </a:t>
            </a:r>
            <a:r>
              <a:rPr lang="en-US" sz="2400" dirty="0" smtClean="0"/>
              <a:t>of </a:t>
            </a:r>
            <a:r>
              <a:rPr lang="en-US" sz="2400" dirty="0"/>
              <a:t>concrete </a:t>
            </a:r>
            <a:r>
              <a:rPr lang="en-US" sz="2400" dirty="0" smtClean="0"/>
              <a:t>mixtures to </a:t>
            </a:r>
            <a:r>
              <a:rPr lang="en-US" sz="2400" dirty="0"/>
              <a:t>early age </a:t>
            </a:r>
            <a:r>
              <a:rPr lang="en-US" sz="2400" dirty="0" smtClean="0"/>
              <a:t>cracking</a:t>
            </a:r>
          </a:p>
          <a:p>
            <a:r>
              <a:rPr lang="en-US" sz="2400" dirty="0" smtClean="0"/>
              <a:t>Suggestions </a:t>
            </a:r>
            <a:r>
              <a:rPr lang="en-US" sz="2400" dirty="0"/>
              <a:t>for monitoring of laboratory and field samples for cracking </a:t>
            </a:r>
            <a:r>
              <a:rPr lang="en-US" sz="2400" dirty="0" smtClean="0"/>
              <a:t>tendency</a:t>
            </a:r>
          </a:p>
          <a:p>
            <a:r>
              <a:rPr lang="en-US" sz="2400" dirty="0" smtClean="0"/>
              <a:t>Mitigation </a:t>
            </a:r>
            <a:r>
              <a:rPr lang="en-US" sz="2400" dirty="0"/>
              <a:t>methods for early </a:t>
            </a:r>
            <a:r>
              <a:rPr lang="en-US" sz="2400" dirty="0" smtClean="0"/>
              <a:t>cracking</a:t>
            </a:r>
          </a:p>
          <a:p>
            <a:r>
              <a:rPr lang="en-US" sz="2400" dirty="0" smtClean="0"/>
              <a:t>Cracking mitigation experience includes projects for:</a:t>
            </a:r>
          </a:p>
        </p:txBody>
      </p:sp>
      <p:sp>
        <p:nvSpPr>
          <p:cNvPr id="5" name="TextBox 4"/>
          <p:cNvSpPr txBox="1"/>
          <p:nvPr/>
        </p:nvSpPr>
        <p:spPr>
          <a:xfrm>
            <a:off x="1114519" y="4567425"/>
            <a:ext cx="2392706" cy="2308324"/>
          </a:xfrm>
          <a:prstGeom prst="rect">
            <a:avLst/>
          </a:prstGeom>
          <a:noFill/>
        </p:spPr>
        <p:txBody>
          <a:bodyPr wrap="none" rtlCol="0">
            <a:spAutoFit/>
          </a:bodyPr>
          <a:lstStyle/>
          <a:p>
            <a:pPr marL="742950" lvl="1" indent="-285750" algn="l">
              <a:buFont typeface="Arial" panose="020B0604020202020204" pitchFamily="34" charset="0"/>
              <a:buChar char="•"/>
            </a:pPr>
            <a:r>
              <a:rPr lang="en-US" dirty="0"/>
              <a:t>PCA R&amp;D</a:t>
            </a:r>
          </a:p>
          <a:p>
            <a:pPr marL="742950" lvl="1" indent="-285750" algn="l">
              <a:buFont typeface="Arial" panose="020B0604020202020204" pitchFamily="34" charset="0"/>
              <a:buChar char="•"/>
            </a:pPr>
            <a:r>
              <a:rPr lang="en-US" dirty="0" smtClean="0"/>
              <a:t>IDOT</a:t>
            </a:r>
          </a:p>
          <a:p>
            <a:pPr marL="742950" lvl="1" indent="-285750" algn="l">
              <a:buFont typeface="Arial" panose="020B0604020202020204" pitchFamily="34" charset="0"/>
              <a:buChar char="•"/>
            </a:pPr>
            <a:r>
              <a:rPr lang="en-US" dirty="0" smtClean="0"/>
              <a:t>CDOT</a:t>
            </a:r>
            <a:endParaRPr lang="en-US" dirty="0"/>
          </a:p>
          <a:p>
            <a:pPr marL="742950" lvl="1" indent="-285750" algn="l">
              <a:buFont typeface="Arial" panose="020B0604020202020204" pitchFamily="34" charset="0"/>
              <a:buChar char="•"/>
            </a:pPr>
            <a:r>
              <a:rPr lang="en-US" dirty="0"/>
              <a:t>Illinois Tollway</a:t>
            </a:r>
          </a:p>
          <a:p>
            <a:pPr marL="742950" lvl="1" indent="-285750" algn="l">
              <a:buFont typeface="Arial" panose="020B0604020202020204" pitchFamily="34" charset="0"/>
              <a:buChar char="•"/>
            </a:pPr>
            <a:r>
              <a:rPr lang="en-US" dirty="0" err="1"/>
              <a:t>MassDOT</a:t>
            </a:r>
            <a:endParaRPr lang="en-US" dirty="0"/>
          </a:p>
          <a:p>
            <a:pPr marL="742950" lvl="1" indent="-285750" algn="l">
              <a:buFont typeface="Arial" panose="020B0604020202020204" pitchFamily="34" charset="0"/>
              <a:buChar char="•"/>
            </a:pPr>
            <a:r>
              <a:rPr lang="en-US" dirty="0"/>
              <a:t>VTRC</a:t>
            </a:r>
          </a:p>
          <a:p>
            <a:pPr marL="742950" lvl="1" indent="-285750" algn="l">
              <a:buFont typeface="Arial" panose="020B0604020202020204" pitchFamily="34" charset="0"/>
              <a:buChar char="•"/>
            </a:pPr>
            <a:r>
              <a:rPr lang="en-US" dirty="0"/>
              <a:t>WSDOT</a:t>
            </a:r>
          </a:p>
          <a:p>
            <a:pPr marL="285750" indent="-285750" algn="l">
              <a:buFont typeface="Arial" panose="020B0604020202020204" pitchFamily="34" charset="0"/>
              <a:buChar char="•"/>
            </a:pPr>
            <a:endParaRPr lang="en-US" dirty="0"/>
          </a:p>
        </p:txBody>
      </p:sp>
      <p:sp>
        <p:nvSpPr>
          <p:cNvPr id="6" name="TextBox 5"/>
          <p:cNvSpPr txBox="1"/>
          <p:nvPr/>
        </p:nvSpPr>
        <p:spPr>
          <a:xfrm>
            <a:off x="4197658" y="4567425"/>
            <a:ext cx="2499402" cy="2031325"/>
          </a:xfrm>
          <a:prstGeom prst="rect">
            <a:avLst/>
          </a:prstGeom>
          <a:noFill/>
        </p:spPr>
        <p:txBody>
          <a:bodyPr wrap="none" rtlCol="0">
            <a:spAutoFit/>
          </a:bodyPr>
          <a:lstStyle/>
          <a:p>
            <a:pPr marL="742950" lvl="1" indent="-285750" algn="l">
              <a:buFont typeface="Arial" panose="020B0604020202020204" pitchFamily="34" charset="0"/>
              <a:buChar char="•"/>
            </a:pPr>
            <a:r>
              <a:rPr lang="en-US" dirty="0" smtClean="0"/>
              <a:t>INDOT</a:t>
            </a:r>
          </a:p>
          <a:p>
            <a:pPr marL="742950" lvl="1" indent="-285750" algn="l">
              <a:buFont typeface="Arial" panose="020B0604020202020204" pitchFamily="34" charset="0"/>
              <a:buChar char="•"/>
            </a:pPr>
            <a:r>
              <a:rPr lang="en-US" dirty="0" smtClean="0"/>
              <a:t>KTRC</a:t>
            </a:r>
          </a:p>
          <a:p>
            <a:pPr marL="742950" lvl="1" indent="-285750" algn="l">
              <a:buFont typeface="Arial" panose="020B0604020202020204" pitchFamily="34" charset="0"/>
              <a:buChar char="•"/>
            </a:pPr>
            <a:r>
              <a:rPr lang="en-US" dirty="0" err="1" smtClean="0"/>
              <a:t>HawaiiDOT</a:t>
            </a:r>
            <a:endParaRPr lang="en-US" dirty="0" smtClean="0"/>
          </a:p>
          <a:p>
            <a:pPr marL="742950" lvl="1" indent="-285750" algn="l">
              <a:buFont typeface="Arial" panose="020B0604020202020204" pitchFamily="34" charset="0"/>
              <a:buChar char="•"/>
            </a:pPr>
            <a:r>
              <a:rPr lang="en-US" dirty="0" smtClean="0"/>
              <a:t>NYDOT</a:t>
            </a:r>
          </a:p>
          <a:p>
            <a:pPr marL="742950" lvl="1" indent="-285750" algn="l">
              <a:buFont typeface="Arial" panose="020B0604020202020204" pitchFamily="34" charset="0"/>
              <a:buChar char="•"/>
            </a:pPr>
            <a:r>
              <a:rPr lang="en-US" dirty="0" smtClean="0"/>
              <a:t>NVDOT</a:t>
            </a:r>
          </a:p>
          <a:p>
            <a:pPr marL="742950" lvl="1" indent="-285750" algn="l">
              <a:buFont typeface="Arial" panose="020B0604020202020204" pitchFamily="34" charset="0"/>
              <a:buChar char="•"/>
            </a:pPr>
            <a:r>
              <a:rPr lang="en-US" dirty="0" smtClean="0"/>
              <a:t>Caltrans</a:t>
            </a:r>
          </a:p>
          <a:p>
            <a:pPr marL="742950" lvl="1" indent="-285750" algn="l">
              <a:buFont typeface="Arial" panose="020B0604020202020204" pitchFamily="34" charset="0"/>
              <a:buChar char="•"/>
            </a:pPr>
            <a:r>
              <a:rPr lang="en-US" dirty="0" smtClean="0"/>
              <a:t>Manitoba </a:t>
            </a:r>
            <a:r>
              <a:rPr lang="en-US" dirty="0"/>
              <a:t>(MIT)</a:t>
            </a:r>
          </a:p>
        </p:txBody>
      </p:sp>
    </p:spTree>
    <p:extLst>
      <p:ext uri="{BB962C8B-B14F-4D97-AF65-F5344CB8AC3E}">
        <p14:creationId xmlns:p14="http://schemas.microsoft.com/office/powerpoint/2010/main" val="166452018"/>
      </p:ext>
    </p:extLst>
  </p:cSld>
  <p:clrMapOvr>
    <a:masterClrMapping/>
  </p:clrMapOvr>
  <p:transition advTm="8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4" name="Rectangle 2"/>
          <p:cNvSpPr>
            <a:spLocks noGrp="1" noChangeArrowheads="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kern="1200"/>
              <a:t>Restrained Ring Testing</a:t>
            </a:r>
          </a:p>
        </p:txBody>
      </p:sp>
      <p:sp>
        <p:nvSpPr>
          <p:cNvPr id="1503235" name="Rectangle 3"/>
          <p:cNvSpPr>
            <a:spLocks noGrp="1" noChangeArrowheads="1"/>
          </p:cNvSpPr>
          <p:nvPr>
            <p:ph type="body" idx="1"/>
          </p:nvPr>
        </p:nvSpPr>
        <p:spPr>
          <a:xfrm>
            <a:off x="457200" y="1506538"/>
            <a:ext cx="8229600" cy="4530725"/>
          </a:xfrm>
        </p:spPr>
        <p:txBody>
          <a:bodyPr/>
          <a:lstStyle/>
          <a:p>
            <a:r>
              <a:rPr lang="en-US" dirty="0"/>
              <a:t>ASTM </a:t>
            </a:r>
            <a:r>
              <a:rPr lang="en-US" dirty="0" smtClean="0"/>
              <a:t>C1581 vs AASHTO T334</a:t>
            </a:r>
            <a:endParaRPr lang="en-US" dirty="0"/>
          </a:p>
        </p:txBody>
      </p:sp>
      <p:sp>
        <p:nvSpPr>
          <p:cNvPr id="1503238" name="Rectangle 6"/>
          <p:cNvSpPr>
            <a:spLocks noChangeArrowheads="1"/>
          </p:cNvSpPr>
          <p:nvPr/>
        </p:nvSpPr>
        <p:spPr bwMode="auto">
          <a:xfrm>
            <a:off x="94195" y="5629955"/>
            <a:ext cx="4418990" cy="1138425"/>
          </a:xfrm>
          <a:prstGeom prst="rect">
            <a:avLst/>
          </a:prstGeom>
          <a:solidFill>
            <a:schemeClr val="bg1"/>
          </a:solidFill>
          <a:ln>
            <a:noFill/>
          </a:ln>
          <a:effectLst/>
          <a:extLst/>
        </p:spPr>
        <p:txBody>
          <a:bodyPr lIns="92075" tIns="46038" rIns="92075" bIns="46038"/>
          <a:lstStyle/>
          <a:p>
            <a:pPr marL="342900" indent="-342900" algn="l" eaLnBrk="1" hangingPunct="1">
              <a:spcBef>
                <a:spcPct val="20000"/>
              </a:spcBef>
              <a:buFontTx/>
              <a:buBlip>
                <a:blip r:embed="rId2"/>
              </a:buBlip>
            </a:pPr>
            <a:r>
              <a:rPr lang="en-US" sz="1200" b="0" dirty="0">
                <a:latin typeface="Arial" pitchFamily="34" charset="0"/>
              </a:rPr>
              <a:t>Carlson, R. </a:t>
            </a:r>
            <a:r>
              <a:rPr lang="en-US" sz="1200" b="0" dirty="0" smtClean="0">
                <a:latin typeface="Arial" pitchFamily="34" charset="0"/>
              </a:rPr>
              <a:t>W., 1937</a:t>
            </a:r>
          </a:p>
          <a:p>
            <a:pPr marL="342900" indent="-342900" algn="l" eaLnBrk="1" hangingPunct="1">
              <a:spcBef>
                <a:spcPct val="20000"/>
              </a:spcBef>
              <a:buFontTx/>
              <a:buBlip>
                <a:blip r:embed="rId2"/>
              </a:buBlip>
            </a:pPr>
            <a:r>
              <a:rPr lang="en-US" sz="1200" dirty="0" smtClean="0"/>
              <a:t>Grzybowski</a:t>
            </a:r>
            <a:r>
              <a:rPr lang="en-US" sz="1200" dirty="0"/>
              <a:t>, M. and Shah, S. </a:t>
            </a:r>
            <a:r>
              <a:rPr lang="en-US" sz="1200" dirty="0" smtClean="0"/>
              <a:t>P.,1990</a:t>
            </a:r>
            <a:endParaRPr lang="en-US" sz="1200" dirty="0">
              <a:latin typeface="Arial" pitchFamily="34" charset="0"/>
            </a:endParaRPr>
          </a:p>
          <a:p>
            <a:pPr marL="342900" indent="-342900" algn="l" eaLnBrk="1" hangingPunct="1">
              <a:spcBef>
                <a:spcPct val="20000"/>
              </a:spcBef>
              <a:buFontTx/>
              <a:buBlip>
                <a:blip r:embed="rId2"/>
              </a:buBlip>
            </a:pPr>
            <a:r>
              <a:rPr lang="en-US" sz="1200" dirty="0" smtClean="0">
                <a:latin typeface="Arial" pitchFamily="34" charset="0"/>
              </a:rPr>
              <a:t>Krauss</a:t>
            </a:r>
            <a:r>
              <a:rPr lang="en-US" sz="1200" dirty="0">
                <a:latin typeface="Arial" pitchFamily="34" charset="0"/>
              </a:rPr>
              <a:t>, P.D. and </a:t>
            </a:r>
            <a:r>
              <a:rPr lang="en-US" sz="1200" dirty="0" err="1">
                <a:latin typeface="Arial" pitchFamily="34" charset="0"/>
              </a:rPr>
              <a:t>Rogalla</a:t>
            </a:r>
            <a:r>
              <a:rPr lang="en-US" sz="1200" dirty="0">
                <a:latin typeface="Arial" pitchFamily="34" charset="0"/>
              </a:rPr>
              <a:t>, </a:t>
            </a:r>
            <a:r>
              <a:rPr lang="en-US" sz="1200" dirty="0" smtClean="0">
                <a:latin typeface="Arial" pitchFamily="34" charset="0"/>
              </a:rPr>
              <a:t>E.A., 1996</a:t>
            </a:r>
          </a:p>
          <a:p>
            <a:pPr marL="342900" indent="-342900" algn="l" eaLnBrk="1" hangingPunct="1">
              <a:spcBef>
                <a:spcPct val="20000"/>
              </a:spcBef>
              <a:buFontTx/>
              <a:buBlip>
                <a:blip r:embed="rId2"/>
              </a:buBlip>
            </a:pPr>
            <a:r>
              <a:rPr lang="en-US" sz="1200" dirty="0">
                <a:latin typeface="Arial" pitchFamily="34" charset="0"/>
              </a:rPr>
              <a:t>Whiting, D. A., </a:t>
            </a:r>
            <a:r>
              <a:rPr lang="en-US" sz="1200" dirty="0" err="1">
                <a:latin typeface="Arial" pitchFamily="34" charset="0"/>
              </a:rPr>
              <a:t>Detwiler</a:t>
            </a:r>
            <a:r>
              <a:rPr lang="en-US" sz="1200" dirty="0">
                <a:latin typeface="Arial" pitchFamily="34" charset="0"/>
              </a:rPr>
              <a:t>, R. J. and </a:t>
            </a:r>
            <a:r>
              <a:rPr lang="en-US" sz="1200" dirty="0" err="1">
                <a:latin typeface="Arial" pitchFamily="34" charset="0"/>
              </a:rPr>
              <a:t>Lagergren</a:t>
            </a:r>
            <a:r>
              <a:rPr lang="en-US" sz="1200" dirty="0">
                <a:latin typeface="Arial" pitchFamily="34" charset="0"/>
              </a:rPr>
              <a:t>, E. S</a:t>
            </a:r>
            <a:r>
              <a:rPr lang="en-US" sz="1200" dirty="0" smtClean="0">
                <a:latin typeface="Arial" pitchFamily="34" charset="0"/>
              </a:rPr>
              <a:t>., 2000</a:t>
            </a:r>
          </a:p>
        </p:txBody>
      </p:sp>
      <p:sp>
        <p:nvSpPr>
          <p:cNvPr id="7" name="Rectangle 6"/>
          <p:cNvSpPr>
            <a:spLocks noChangeArrowheads="1"/>
          </p:cNvSpPr>
          <p:nvPr/>
        </p:nvSpPr>
        <p:spPr bwMode="auto">
          <a:xfrm>
            <a:off x="4495799" y="5649223"/>
            <a:ext cx="4554005" cy="1119157"/>
          </a:xfrm>
          <a:prstGeom prst="rect">
            <a:avLst/>
          </a:prstGeom>
          <a:solidFill>
            <a:schemeClr val="bg1"/>
          </a:solidFill>
          <a:ln>
            <a:noFill/>
          </a:ln>
          <a:effectLst/>
          <a:extLst/>
        </p:spPr>
        <p:txBody>
          <a:bodyPr lIns="92075" tIns="46038" rIns="92075" bIns="46038"/>
          <a:lstStyle/>
          <a:p>
            <a:pPr marL="342900" indent="-342900" algn="l" eaLnBrk="1" hangingPunct="1">
              <a:spcBef>
                <a:spcPct val="20000"/>
              </a:spcBef>
              <a:buFontTx/>
              <a:buBlip>
                <a:blip r:embed="rId2"/>
              </a:buBlip>
            </a:pPr>
            <a:r>
              <a:rPr lang="en-US" sz="1200" dirty="0" err="1">
                <a:latin typeface="Arial" pitchFamily="34" charset="0"/>
              </a:rPr>
              <a:t>Attiogbe</a:t>
            </a:r>
            <a:r>
              <a:rPr lang="en-US" sz="1200" dirty="0">
                <a:latin typeface="Arial" pitchFamily="34" charset="0"/>
              </a:rPr>
              <a:t>, E. K., See, H. T. and Miltenberger, M. </a:t>
            </a:r>
            <a:r>
              <a:rPr lang="en-US" sz="1200" dirty="0" smtClean="0">
                <a:latin typeface="Arial" pitchFamily="34" charset="0"/>
              </a:rPr>
              <a:t>A, 2001</a:t>
            </a:r>
          </a:p>
          <a:p>
            <a:pPr marL="342900" indent="-342900" algn="l" eaLnBrk="1" hangingPunct="1">
              <a:spcBef>
                <a:spcPct val="20000"/>
              </a:spcBef>
              <a:buFontTx/>
              <a:buBlip>
                <a:blip r:embed="rId2"/>
              </a:buBlip>
            </a:pPr>
            <a:r>
              <a:rPr lang="en-US" sz="1200" dirty="0">
                <a:latin typeface="Arial" pitchFamily="34" charset="0"/>
              </a:rPr>
              <a:t>Hossain A. B., Pease B. and Weiss W. </a:t>
            </a:r>
            <a:r>
              <a:rPr lang="en-US" sz="1200" dirty="0" smtClean="0">
                <a:latin typeface="Arial" pitchFamily="34" charset="0"/>
              </a:rPr>
              <a:t>J, 2003</a:t>
            </a:r>
          </a:p>
          <a:p>
            <a:pPr marL="342900" indent="-342900" algn="l" eaLnBrk="1" hangingPunct="1">
              <a:spcBef>
                <a:spcPct val="20000"/>
              </a:spcBef>
              <a:buFontTx/>
              <a:buBlip>
                <a:blip r:embed="rId2"/>
              </a:buBlip>
            </a:pPr>
            <a:r>
              <a:rPr lang="en-US" sz="1200" dirty="0" smtClean="0">
                <a:latin typeface="Arial" pitchFamily="34" charset="0"/>
              </a:rPr>
              <a:t>Lange, D’Ambrosia, Grasley, et al., 2003</a:t>
            </a:r>
          </a:p>
          <a:p>
            <a:pPr marL="342900" indent="-342900" algn="l" eaLnBrk="1" hangingPunct="1">
              <a:spcBef>
                <a:spcPct val="20000"/>
              </a:spcBef>
              <a:buFontTx/>
              <a:buBlip>
                <a:blip r:embed="rId2"/>
              </a:buBlip>
            </a:pPr>
            <a:endParaRPr lang="en-US" sz="1200" dirty="0" smtClean="0">
              <a:latin typeface="Arial" pitchFamily="34"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784676" y="2084801"/>
            <a:ext cx="4206623" cy="3376884"/>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97775" y="2074755"/>
            <a:ext cx="4098024" cy="3386930"/>
          </a:xfrm>
          <a:prstGeom prst="rect">
            <a:avLst/>
          </a:prstGeom>
        </p:spPr>
      </p:pic>
    </p:spTree>
    <p:extLst>
      <p:ext uri="{BB962C8B-B14F-4D97-AF65-F5344CB8AC3E}">
        <p14:creationId xmlns:p14="http://schemas.microsoft.com/office/powerpoint/2010/main" val="601916786"/>
      </p:ext>
    </p:extLst>
  </p:cSld>
  <p:clrMapOvr>
    <a:masterClrMapping/>
  </p:clrMapOvr>
  <p:transition advTm="8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DSC03452.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50719" y="4423351"/>
            <a:ext cx="2147296" cy="2285370"/>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2802" name="Rectangle 2"/>
          <p:cNvSpPr>
            <a:spLocks noGrp="1" noChangeArrowheads="1"/>
          </p:cNvSpPr>
          <p:nvPr>
            <p:ph type="title"/>
          </p:nvPr>
        </p:nvSpPr>
        <p:spPr>
          <a:xfrm>
            <a:off x="170090" y="206375"/>
            <a:ext cx="8500835" cy="792163"/>
          </a:xfrm>
        </p:spPr>
        <p:txBody>
          <a:bodyPr/>
          <a:lstStyle/>
          <a:p>
            <a:r>
              <a:rPr lang="en-US" dirty="0" smtClean="0"/>
              <a:t>Service Life of RC</a:t>
            </a:r>
            <a:endParaRPr lang="en-US" dirty="0"/>
          </a:p>
        </p:txBody>
      </p:sp>
      <p:sp>
        <p:nvSpPr>
          <p:cNvPr id="3" name="Content Placeholder 2"/>
          <p:cNvSpPr>
            <a:spLocks noGrp="1"/>
          </p:cNvSpPr>
          <p:nvPr>
            <p:ph idx="1"/>
          </p:nvPr>
        </p:nvSpPr>
        <p:spPr>
          <a:xfrm>
            <a:off x="170090" y="1128713"/>
            <a:ext cx="3946540" cy="4281487"/>
          </a:xfrm>
        </p:spPr>
        <p:txBody>
          <a:bodyPr/>
          <a:lstStyle/>
          <a:p>
            <a:r>
              <a:rPr lang="en-US" sz="1800" dirty="0" smtClean="0"/>
              <a:t>Aging infrastructure </a:t>
            </a:r>
            <a:r>
              <a:rPr lang="en-US" sz="1800" dirty="0"/>
              <a:t>c</a:t>
            </a:r>
            <a:r>
              <a:rPr lang="en-US" sz="1800" dirty="0" smtClean="0"/>
              <a:t>risis</a:t>
            </a:r>
          </a:p>
          <a:p>
            <a:r>
              <a:rPr lang="en-US" sz="1800" dirty="0" smtClean="0"/>
              <a:t>Repairs and funding needed</a:t>
            </a:r>
          </a:p>
          <a:p>
            <a:r>
              <a:rPr lang="en-US" sz="1800" dirty="0" smtClean="0"/>
              <a:t>Extended </a:t>
            </a:r>
            <a:r>
              <a:rPr lang="en-US" sz="1800" dirty="0"/>
              <a:t>design life (+50 </a:t>
            </a:r>
            <a:r>
              <a:rPr lang="en-US" sz="1800" dirty="0" err="1" smtClean="0"/>
              <a:t>yr</a:t>
            </a:r>
            <a:r>
              <a:rPr lang="en-US" sz="1800" dirty="0" smtClean="0"/>
              <a:t>)</a:t>
            </a:r>
          </a:p>
          <a:p>
            <a:r>
              <a:rPr lang="en-US" sz="1800" dirty="0"/>
              <a:t>Lack of validation data for +50 </a:t>
            </a:r>
            <a:r>
              <a:rPr lang="en-US" sz="1800" dirty="0" err="1" smtClean="0"/>
              <a:t>yr</a:t>
            </a:r>
            <a:endParaRPr lang="en-US" sz="1800" dirty="0"/>
          </a:p>
          <a:p>
            <a:r>
              <a:rPr lang="en-US" sz="1800" dirty="0" smtClean="0"/>
              <a:t>Sustainability vs durability</a:t>
            </a:r>
          </a:p>
          <a:p>
            <a:endParaRPr lang="en-US" sz="1800" dirty="0" smtClean="0"/>
          </a:p>
        </p:txBody>
      </p:sp>
      <p:pic>
        <p:nvPicPr>
          <p:cNvPr id="1126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1"/>
          <a:stretch/>
        </p:blipFill>
        <p:spPr bwMode="auto">
          <a:xfrm>
            <a:off x="6750719" y="3140894"/>
            <a:ext cx="2147295" cy="1155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0090" y="3515395"/>
            <a:ext cx="1286612" cy="313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descr="World's Largest Drainage Pumping Stati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50943" y="5306357"/>
            <a:ext cx="2226978" cy="135474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oltwood D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2162" y="4714427"/>
            <a:ext cx="2184315" cy="1992907"/>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http://www.catskillheritage.org/images/gilboa6web.jpg">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287884" y="2956479"/>
            <a:ext cx="2189572" cy="16421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6767241" y="76200"/>
            <a:ext cx="2114252" cy="1299210"/>
          </a:xfrm>
          <a:prstGeom prst="rect">
            <a:avLst/>
          </a:prstGeom>
        </p:spPr>
      </p:pic>
      <p:pic>
        <p:nvPicPr>
          <p:cNvPr id="1026" name="Picture 2"/>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277708" y="76200"/>
            <a:ext cx="2188982"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784438" y="1445113"/>
            <a:ext cx="2147296" cy="1511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IGHWAY3_PHOTO"/>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277708" y="1792170"/>
            <a:ext cx="2188982" cy="10485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750943" y="3598503"/>
            <a:ext cx="2226978" cy="1484652"/>
          </a:xfrm>
          <a:prstGeom prst="rect">
            <a:avLst/>
          </a:prstGeom>
        </p:spPr>
      </p:pic>
    </p:spTree>
    <p:extLst>
      <p:ext uri="{BB962C8B-B14F-4D97-AF65-F5344CB8AC3E}">
        <p14:creationId xmlns:p14="http://schemas.microsoft.com/office/powerpoint/2010/main" val="418730755"/>
      </p:ext>
    </p:extLst>
  </p:cSld>
  <p:clrMapOvr>
    <a:masterClrMapping/>
  </p:clrMapOvr>
  <p:transition advTm="8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What does the ring test tell us?</a:t>
            </a:r>
            <a:endParaRPr lang="en-US" dirty="0"/>
          </a:p>
        </p:txBody>
      </p:sp>
      <p:pic>
        <p:nvPicPr>
          <p:cNvPr id="6" name="Picture 5"/>
          <p:cNvPicPr>
            <a:picLocks noChangeAspect="1"/>
          </p:cNvPicPr>
          <p:nvPr/>
        </p:nvPicPr>
        <p:blipFill>
          <a:blip r:embed="rId2"/>
          <a:stretch>
            <a:fillRect/>
          </a:stretch>
        </p:blipFill>
        <p:spPr>
          <a:xfrm>
            <a:off x="170090" y="1146559"/>
            <a:ext cx="4033976" cy="3075480"/>
          </a:xfrm>
          <a:prstGeom prst="rect">
            <a:avLst/>
          </a:prstGeom>
        </p:spPr>
      </p:pic>
      <p:sp>
        <p:nvSpPr>
          <p:cNvPr id="8" name="TextBox 7"/>
          <p:cNvSpPr txBox="1"/>
          <p:nvPr/>
        </p:nvSpPr>
        <p:spPr>
          <a:xfrm>
            <a:off x="473075" y="4231560"/>
            <a:ext cx="2191177" cy="276999"/>
          </a:xfrm>
          <a:prstGeom prst="rect">
            <a:avLst/>
          </a:prstGeom>
          <a:noFill/>
        </p:spPr>
        <p:txBody>
          <a:bodyPr wrap="none" rtlCol="0">
            <a:spAutoFit/>
          </a:bodyPr>
          <a:lstStyle/>
          <a:p>
            <a:r>
              <a:rPr lang="en-US" sz="1200" dirty="0" smtClean="0"/>
              <a:t>Illustration from ASTM C1581</a:t>
            </a:r>
            <a:endParaRPr lang="en-US" sz="1200" dirty="0"/>
          </a:p>
        </p:txBody>
      </p:sp>
      <p:pic>
        <p:nvPicPr>
          <p:cNvPr id="12" name="Picture 11"/>
          <p:cNvPicPr>
            <a:picLocks noChangeAspect="1"/>
          </p:cNvPicPr>
          <p:nvPr/>
        </p:nvPicPr>
        <p:blipFill>
          <a:blip r:embed="rId3"/>
          <a:stretch>
            <a:fillRect/>
          </a:stretch>
        </p:blipFill>
        <p:spPr>
          <a:xfrm>
            <a:off x="3946884" y="1729180"/>
            <a:ext cx="5178816" cy="3521300"/>
          </a:xfrm>
          <a:prstGeom prst="rect">
            <a:avLst/>
          </a:prstGeom>
        </p:spPr>
      </p:pic>
    </p:spTree>
    <p:extLst>
      <p:ext uri="{BB962C8B-B14F-4D97-AF65-F5344CB8AC3E}">
        <p14:creationId xmlns:p14="http://schemas.microsoft.com/office/powerpoint/2010/main" val="2844537446"/>
      </p:ext>
    </p:extLst>
  </p:cSld>
  <p:clrMapOvr>
    <a:masterClrMapping/>
  </p:clrMapOvr>
  <p:transition advTm="8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Ring test gives relative cracking tendency</a:t>
            </a:r>
            <a:endParaRPr lang="en-US" dirty="0"/>
          </a:p>
        </p:txBody>
      </p:sp>
      <p:sp>
        <p:nvSpPr>
          <p:cNvPr id="3" name="Content Placeholder 2"/>
          <p:cNvSpPr>
            <a:spLocks noGrp="1"/>
          </p:cNvSpPr>
          <p:nvPr>
            <p:ph idx="1"/>
          </p:nvPr>
        </p:nvSpPr>
        <p:spPr>
          <a:xfrm>
            <a:off x="549274" y="1608138"/>
            <a:ext cx="8594725" cy="4191000"/>
          </a:xfrm>
        </p:spPr>
        <p:txBody>
          <a:bodyPr/>
          <a:lstStyle/>
          <a:p>
            <a:r>
              <a:rPr lang="en-US" dirty="0" smtClean="0"/>
              <a:t>Allows for cracking risk assessment between different mixture strategies</a:t>
            </a:r>
          </a:p>
          <a:p>
            <a:r>
              <a:rPr lang="en-US" dirty="0" smtClean="0"/>
              <a:t>Incorporates the influence of rate of stress development vs tensile strength</a:t>
            </a:r>
          </a:p>
          <a:p>
            <a:r>
              <a:rPr lang="en-US" dirty="0" smtClean="0"/>
              <a:t>Starts immediately after casting – HPC can not benefit from 7-28 day soak of ASTM C157</a:t>
            </a:r>
          </a:p>
          <a:p>
            <a:r>
              <a:rPr lang="en-US" dirty="0" smtClean="0"/>
              <a:t>Accounts for effect of modulus increase with HPC</a:t>
            </a:r>
          </a:p>
          <a:p>
            <a:r>
              <a:rPr lang="en-US" dirty="0" smtClean="0"/>
              <a:t>Accounts for creep relaxation, or lack thereof</a:t>
            </a:r>
            <a:endParaRPr lang="en-US" dirty="0"/>
          </a:p>
        </p:txBody>
      </p:sp>
    </p:spTree>
    <p:extLst>
      <p:ext uri="{BB962C8B-B14F-4D97-AF65-F5344CB8AC3E}">
        <p14:creationId xmlns:p14="http://schemas.microsoft.com/office/powerpoint/2010/main" val="3051909657"/>
      </p:ext>
    </p:extLst>
  </p:cSld>
  <p:clrMapOvr>
    <a:masterClrMapping/>
  </p:clrMapOvr>
  <p:transition advTm="8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ring test specification limits</a:t>
            </a:r>
            <a:endParaRPr lang="en-US" dirty="0"/>
          </a:p>
        </p:txBody>
      </p:sp>
      <p:sp>
        <p:nvSpPr>
          <p:cNvPr id="3" name="Content Placeholder 2"/>
          <p:cNvSpPr>
            <a:spLocks noGrp="1"/>
          </p:cNvSpPr>
          <p:nvPr>
            <p:ph idx="1"/>
          </p:nvPr>
        </p:nvSpPr>
        <p:spPr>
          <a:xfrm>
            <a:off x="549275" y="1608138"/>
            <a:ext cx="8500530" cy="4191000"/>
          </a:xfrm>
        </p:spPr>
        <p:txBody>
          <a:bodyPr/>
          <a:lstStyle/>
          <a:p>
            <a:r>
              <a:rPr lang="en-US" dirty="0" smtClean="0"/>
              <a:t>High early strength, patching, low restraint, </a:t>
            </a:r>
            <a:r>
              <a:rPr lang="en-US" dirty="0" err="1" smtClean="0"/>
              <a:t>prestressed</a:t>
            </a:r>
            <a:r>
              <a:rPr lang="en-US" dirty="0" smtClean="0"/>
              <a:t> beams</a:t>
            </a:r>
          </a:p>
          <a:p>
            <a:pPr lvl="1"/>
            <a:r>
              <a:rPr lang="en-US" b="1" dirty="0" smtClean="0">
                <a:solidFill>
                  <a:srgbClr val="F8981D"/>
                </a:solidFill>
              </a:rPr>
              <a:t>10 days </a:t>
            </a:r>
            <a:r>
              <a:rPr lang="en-US" dirty="0" smtClean="0"/>
              <a:t>minimum time to cracking has correlated with minimal to no shrinkage cracking in patch mixtures</a:t>
            </a:r>
          </a:p>
          <a:p>
            <a:r>
              <a:rPr lang="en-US" dirty="0" smtClean="0"/>
              <a:t>High restraint, long service life, or mass concrete applications</a:t>
            </a:r>
          </a:p>
          <a:p>
            <a:pPr lvl="1"/>
            <a:r>
              <a:rPr lang="en-US" b="1" dirty="0" smtClean="0">
                <a:solidFill>
                  <a:srgbClr val="F8981D"/>
                </a:solidFill>
              </a:rPr>
              <a:t>28 days </a:t>
            </a:r>
            <a:r>
              <a:rPr lang="en-US" dirty="0" smtClean="0"/>
              <a:t>minimum time to cracking correlates to minimal to no shrinkage cracking in bridge decks and mass concrete</a:t>
            </a:r>
          </a:p>
        </p:txBody>
      </p:sp>
    </p:spTree>
    <p:extLst>
      <p:ext uri="{BB962C8B-B14F-4D97-AF65-F5344CB8AC3E}">
        <p14:creationId xmlns:p14="http://schemas.microsoft.com/office/powerpoint/2010/main" val="4128657547"/>
      </p:ext>
    </p:extLst>
  </p:cSld>
  <p:clrMapOvr>
    <a:masterClrMapping/>
  </p:clrMapOvr>
  <p:transition advTm="8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Life for Freeze-thaw Resistance</a:t>
            </a:r>
            <a:endParaRPr lang="en-US" dirty="0"/>
          </a:p>
        </p:txBody>
      </p:sp>
      <p:sp>
        <p:nvSpPr>
          <p:cNvPr id="4" name="Content Placeholder 3"/>
          <p:cNvSpPr>
            <a:spLocks noGrp="1"/>
          </p:cNvSpPr>
          <p:nvPr>
            <p:ph idx="1"/>
          </p:nvPr>
        </p:nvSpPr>
        <p:spPr>
          <a:xfrm>
            <a:off x="473670" y="1608138"/>
            <a:ext cx="8348449" cy="4191000"/>
          </a:xfrm>
        </p:spPr>
        <p:txBody>
          <a:bodyPr/>
          <a:lstStyle/>
          <a:p>
            <a:r>
              <a:rPr lang="en-US" dirty="0" smtClean="0"/>
              <a:t>Transport properties critical (w/cm, SCMs)</a:t>
            </a:r>
          </a:p>
          <a:p>
            <a:r>
              <a:rPr lang="en-US" dirty="0" smtClean="0"/>
              <a:t>Number of cycles/level of saturation</a:t>
            </a:r>
          </a:p>
          <a:p>
            <a:r>
              <a:rPr lang="en-US" dirty="0" smtClean="0"/>
              <a:t>Performance testing (correlation to field)</a:t>
            </a:r>
          </a:p>
          <a:p>
            <a:r>
              <a:rPr lang="en-US" dirty="0" smtClean="0"/>
              <a:t>Sealers and coatings</a:t>
            </a:r>
          </a:p>
          <a:p>
            <a:r>
              <a:rPr lang="en-US" dirty="0" smtClean="0"/>
              <a:t>Volume of air? Hypothetically: </a:t>
            </a:r>
            <a:r>
              <a:rPr lang="en-US" i="1" dirty="0" smtClean="0">
                <a:solidFill>
                  <a:srgbClr val="F8981D"/>
                </a:solidFill>
              </a:rPr>
              <a:t>Increase 1% for every 25 years of service life, max 12%</a:t>
            </a:r>
          </a:p>
          <a:p>
            <a:r>
              <a:rPr lang="en-US" dirty="0" smtClean="0"/>
              <a:t>Maintain proper spacing</a:t>
            </a:r>
            <a:endParaRPr lang="en-US" dirty="0"/>
          </a:p>
        </p:txBody>
      </p:sp>
    </p:spTree>
    <p:extLst>
      <p:ext uri="{BB962C8B-B14F-4D97-AF65-F5344CB8AC3E}">
        <p14:creationId xmlns:p14="http://schemas.microsoft.com/office/powerpoint/2010/main" val="3556667626"/>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4" name="Rectangle 6"/>
          <p:cNvSpPr>
            <a:spLocks noGrp="1" noRot="1" noChangeArrowheads="1"/>
          </p:cNvSpPr>
          <p:nvPr>
            <p:ph type="title"/>
          </p:nvPr>
        </p:nvSpPr>
        <p:spPr/>
        <p:txBody>
          <a:bodyPr/>
          <a:lstStyle/>
          <a:p>
            <a:r>
              <a:rPr lang="en-US" dirty="0"/>
              <a:t>Alkali–Silica Reactivity (ASR)</a:t>
            </a:r>
          </a:p>
        </p:txBody>
      </p:sp>
      <p:sp>
        <p:nvSpPr>
          <p:cNvPr id="135175" name="Rectangle 7"/>
          <p:cNvSpPr>
            <a:spLocks noGrp="1" noRot="1" noChangeArrowheads="1"/>
          </p:cNvSpPr>
          <p:nvPr>
            <p:ph idx="1"/>
          </p:nvPr>
        </p:nvSpPr>
        <p:spPr>
          <a:xfrm>
            <a:off x="549275" y="1608138"/>
            <a:ext cx="4098620" cy="4191000"/>
          </a:xfrm>
        </p:spPr>
        <p:txBody>
          <a:bodyPr>
            <a:normAutofit fontScale="85000" lnSpcReduction="10000"/>
          </a:bodyPr>
          <a:lstStyle/>
          <a:p>
            <a:r>
              <a:rPr lang="en-US" sz="2800" dirty="0"/>
              <a:t>Caused by a reaction between alkalis </a:t>
            </a:r>
            <a:r>
              <a:rPr lang="en-US" sz="2800" dirty="0" smtClean="0"/>
              <a:t>(high pH) in </a:t>
            </a:r>
            <a:r>
              <a:rPr lang="en-US" dirty="0" smtClean="0"/>
              <a:t>concrete </a:t>
            </a:r>
            <a:r>
              <a:rPr lang="en-US" sz="2800" dirty="0" smtClean="0"/>
              <a:t>pore </a:t>
            </a:r>
            <a:r>
              <a:rPr lang="en-US" sz="2800" dirty="0"/>
              <a:t>solution and reactive silica in aggregate </a:t>
            </a:r>
            <a:endParaRPr lang="en-US" sz="2800" dirty="0" smtClean="0"/>
          </a:p>
          <a:p>
            <a:r>
              <a:rPr lang="en-US" sz="2800" dirty="0" smtClean="0"/>
              <a:t>Manifest </a:t>
            </a:r>
            <a:r>
              <a:rPr lang="en-US" sz="2800" dirty="0"/>
              <a:t>as map </a:t>
            </a:r>
            <a:r>
              <a:rPr lang="en-US" sz="2800" dirty="0" smtClean="0"/>
              <a:t>cracking.  </a:t>
            </a:r>
            <a:r>
              <a:rPr lang="en-US" sz="2800" dirty="0"/>
              <a:t>Exudate is common, as is expansion </a:t>
            </a:r>
            <a:r>
              <a:rPr lang="en-US" sz="2800" dirty="0" smtClean="0"/>
              <a:t>of the structure</a:t>
            </a:r>
            <a:endParaRPr lang="en-US" sz="2800" dirty="0"/>
          </a:p>
          <a:p>
            <a:r>
              <a:rPr lang="en-US" sz="2800" dirty="0"/>
              <a:t>Commonly manifest within 5 to 15 </a:t>
            </a:r>
            <a:r>
              <a:rPr lang="en-US" sz="2800" dirty="0" smtClean="0"/>
              <a:t>years</a:t>
            </a:r>
            <a:endParaRPr lang="en-US" sz="2800" dirty="0"/>
          </a:p>
        </p:txBody>
      </p:sp>
      <p:graphicFrame>
        <p:nvGraphicFramePr>
          <p:cNvPr id="2" name="Object 1"/>
          <p:cNvGraphicFramePr>
            <a:graphicFrameLocks noChangeAspect="1"/>
          </p:cNvGraphicFramePr>
          <p:nvPr>
            <p:extLst/>
          </p:nvPr>
        </p:nvGraphicFramePr>
        <p:xfrm>
          <a:off x="5330950" y="1303940"/>
          <a:ext cx="3263485" cy="2452146"/>
        </p:xfrm>
        <a:graphic>
          <a:graphicData uri="http://schemas.openxmlformats.org/presentationml/2006/ole">
            <mc:AlternateContent xmlns:mc="http://schemas.openxmlformats.org/markup-compatibility/2006">
              <mc:Choice xmlns:v="urn:schemas-microsoft-com:vml" Requires="v">
                <p:oleObj spid="_x0000_s30730" name="Document" r:id="rId4" imgW="4262284" imgH="3202858" progId="Word.Document.8">
                  <p:embed/>
                </p:oleObj>
              </mc:Choice>
              <mc:Fallback>
                <p:oleObj name="Document" r:id="rId4" imgW="4262284" imgH="3202858"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0950" y="1303940"/>
                        <a:ext cx="3263485" cy="2452146"/>
                      </a:xfrm>
                      <a:prstGeom prst="rect">
                        <a:avLst/>
                      </a:prstGeom>
                      <a:noFill/>
                      <a:ln>
                        <a:noFill/>
                      </a:ln>
                      <a:effectLst/>
                    </p:spPr>
                  </p:pic>
                </p:oleObj>
              </mc:Fallback>
            </mc:AlternateContent>
          </a:graphicData>
        </a:graphic>
      </p:graphicFrame>
      <p:pic>
        <p:nvPicPr>
          <p:cNvPr id="5" name="Picture 2" descr="barrier_spall"/>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330950" y="3808475"/>
            <a:ext cx="3257744" cy="244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99027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3" name="Rectangle 3"/>
          <p:cNvSpPr>
            <a:spLocks noGrp="1" noChangeArrowheads="1"/>
          </p:cNvSpPr>
          <p:nvPr>
            <p:ph type="title"/>
          </p:nvPr>
        </p:nvSpPr>
        <p:spPr/>
        <p:txBody>
          <a:bodyPr/>
          <a:lstStyle/>
          <a:p>
            <a:r>
              <a:rPr lang="en-CA" smtClean="0"/>
              <a:t>ASR in Concrete Polished Section</a:t>
            </a:r>
            <a:endParaRPr lang="en-CA" dirty="0"/>
          </a:p>
        </p:txBody>
      </p:sp>
      <p:grpSp>
        <p:nvGrpSpPr>
          <p:cNvPr id="30723" name="Group 3"/>
          <p:cNvGrpSpPr>
            <a:grpSpLocks/>
          </p:cNvGrpSpPr>
          <p:nvPr/>
        </p:nvGrpSpPr>
        <p:grpSpPr bwMode="auto">
          <a:xfrm>
            <a:off x="853145" y="1707242"/>
            <a:ext cx="7466013" cy="3922713"/>
            <a:chOff x="1012" y="960"/>
            <a:chExt cx="4703" cy="2471"/>
          </a:xfrm>
        </p:grpSpPr>
        <p:pic>
          <p:nvPicPr>
            <p:cNvPr id="30724" name="Picture 2" descr="20-11 Rim ASR Ck"/>
            <p:cNvPicPr>
              <a:picLocks noChangeAspect="1" noChangeArrowheads="1"/>
            </p:cNvPicPr>
            <p:nvPr/>
          </p:nvPicPr>
          <p:blipFill>
            <a:blip r:embed="rId3" cstate="print">
              <a:lum contrast="12000"/>
            </a:blip>
            <a:srcRect r="2475" b="2486"/>
            <a:stretch>
              <a:fillRect/>
            </a:stretch>
          </p:blipFill>
          <p:spPr bwMode="auto">
            <a:xfrm>
              <a:off x="2019" y="960"/>
              <a:ext cx="3696" cy="2471"/>
            </a:xfrm>
            <a:prstGeom prst="rect">
              <a:avLst/>
            </a:prstGeom>
            <a:noFill/>
            <a:ln w="9525">
              <a:noFill/>
              <a:miter lim="800000"/>
              <a:headEnd/>
              <a:tailEnd/>
            </a:ln>
          </p:spPr>
        </p:pic>
        <p:sp>
          <p:nvSpPr>
            <p:cNvPr id="30725" name="Line 5"/>
            <p:cNvSpPr>
              <a:spLocks noChangeShapeType="1"/>
            </p:cNvSpPr>
            <p:nvPr/>
          </p:nvSpPr>
          <p:spPr bwMode="auto">
            <a:xfrm>
              <a:off x="1251" y="1296"/>
              <a:ext cx="1104" cy="432"/>
            </a:xfrm>
            <a:prstGeom prst="line">
              <a:avLst/>
            </a:prstGeom>
            <a:noFill/>
            <a:ln w="38100">
              <a:solidFill>
                <a:srgbClr val="000099"/>
              </a:solidFill>
              <a:round/>
              <a:headEnd type="none" w="sm" len="sm"/>
              <a:tailEnd type="stealth" w="med" len="lg"/>
            </a:ln>
          </p:spPr>
          <p:txBody>
            <a:bodyPr wrap="none" anchor="ctr"/>
            <a:lstStyle/>
            <a:p>
              <a:endParaRPr lang="en-US"/>
            </a:p>
          </p:txBody>
        </p:sp>
        <p:sp>
          <p:nvSpPr>
            <p:cNvPr id="30726" name="Line 7"/>
            <p:cNvSpPr>
              <a:spLocks noChangeShapeType="1"/>
            </p:cNvSpPr>
            <p:nvPr/>
          </p:nvSpPr>
          <p:spPr bwMode="auto">
            <a:xfrm flipV="1">
              <a:off x="1443" y="2448"/>
              <a:ext cx="1488" cy="480"/>
            </a:xfrm>
            <a:prstGeom prst="line">
              <a:avLst/>
            </a:prstGeom>
            <a:noFill/>
            <a:ln w="38100">
              <a:solidFill>
                <a:srgbClr val="000099"/>
              </a:solidFill>
              <a:round/>
              <a:headEnd type="none" w="sm" len="sm"/>
              <a:tailEnd type="stealth" w="med" len="lg"/>
            </a:ln>
          </p:spPr>
          <p:txBody>
            <a:bodyPr wrap="none" anchor="ctr"/>
            <a:lstStyle/>
            <a:p>
              <a:endParaRPr lang="en-US"/>
            </a:p>
          </p:txBody>
        </p:sp>
        <p:sp>
          <p:nvSpPr>
            <p:cNvPr id="30727" name="Line 9"/>
            <p:cNvSpPr>
              <a:spLocks noChangeShapeType="1"/>
            </p:cNvSpPr>
            <p:nvPr/>
          </p:nvSpPr>
          <p:spPr bwMode="auto">
            <a:xfrm>
              <a:off x="1491" y="1920"/>
              <a:ext cx="1824" cy="240"/>
            </a:xfrm>
            <a:prstGeom prst="line">
              <a:avLst/>
            </a:prstGeom>
            <a:noFill/>
            <a:ln w="38100">
              <a:solidFill>
                <a:srgbClr val="000099"/>
              </a:solidFill>
              <a:round/>
              <a:headEnd type="none" w="sm" len="sm"/>
              <a:tailEnd type="stealth" w="med" len="lg"/>
            </a:ln>
          </p:spPr>
          <p:txBody>
            <a:bodyPr wrap="none" anchor="ctr"/>
            <a:lstStyle/>
            <a:p>
              <a:endParaRPr lang="en-US"/>
            </a:p>
          </p:txBody>
        </p:sp>
        <p:sp>
          <p:nvSpPr>
            <p:cNvPr id="30728" name="Text Box 4"/>
            <p:cNvSpPr txBox="1">
              <a:spLocks noChangeArrowheads="1"/>
            </p:cNvSpPr>
            <p:nvPr/>
          </p:nvSpPr>
          <p:spPr bwMode="auto">
            <a:xfrm>
              <a:off x="1012" y="1020"/>
              <a:ext cx="738" cy="518"/>
            </a:xfrm>
            <a:prstGeom prst="rect">
              <a:avLst/>
            </a:prstGeom>
            <a:solidFill>
              <a:schemeClr val="bg1"/>
            </a:solidFill>
            <a:ln w="12700">
              <a:noFill/>
              <a:miter lim="800000"/>
              <a:headEnd type="none" w="sm" len="sm"/>
              <a:tailEnd type="none" w="sm" len="sm"/>
            </a:ln>
          </p:spPr>
          <p:txBody>
            <a:bodyPr wrap="none">
              <a:spAutoFit/>
            </a:bodyPr>
            <a:lstStyle/>
            <a:p>
              <a:pPr defTabSz="762000" eaLnBrk="0" hangingPunct="0"/>
              <a:r>
                <a:rPr lang="en-US" sz="2400" b="1">
                  <a:solidFill>
                    <a:srgbClr val="000097"/>
                  </a:solidFill>
                  <a:latin typeface="Calibri" pitchFamily="34" charset="0"/>
                </a:rPr>
                <a:t>Cement</a:t>
              </a:r>
            </a:p>
            <a:p>
              <a:pPr defTabSz="762000" eaLnBrk="0" hangingPunct="0"/>
              <a:r>
                <a:rPr lang="en-US" sz="2400" b="1">
                  <a:solidFill>
                    <a:srgbClr val="000097"/>
                  </a:solidFill>
                  <a:latin typeface="Calibri" pitchFamily="34" charset="0"/>
                </a:rPr>
                <a:t>paste</a:t>
              </a:r>
            </a:p>
          </p:txBody>
        </p:sp>
        <p:sp>
          <p:nvSpPr>
            <p:cNvPr id="30729" name="Text Box 6"/>
            <p:cNvSpPr txBox="1">
              <a:spLocks noChangeArrowheads="1"/>
            </p:cNvSpPr>
            <p:nvPr/>
          </p:nvSpPr>
          <p:spPr bwMode="auto">
            <a:xfrm>
              <a:off x="1012" y="1690"/>
              <a:ext cx="908" cy="518"/>
            </a:xfrm>
            <a:prstGeom prst="rect">
              <a:avLst/>
            </a:prstGeom>
            <a:solidFill>
              <a:schemeClr val="bg1"/>
            </a:solidFill>
            <a:ln w="12700">
              <a:noFill/>
              <a:miter lim="800000"/>
              <a:headEnd type="none" w="sm" len="sm"/>
              <a:tailEnd type="none" w="sm" len="sm"/>
            </a:ln>
          </p:spPr>
          <p:txBody>
            <a:bodyPr wrap="none">
              <a:spAutoFit/>
            </a:bodyPr>
            <a:lstStyle/>
            <a:p>
              <a:pPr defTabSz="762000" eaLnBrk="0" hangingPunct="0"/>
              <a:r>
                <a:rPr lang="en-US" sz="2400" b="1">
                  <a:solidFill>
                    <a:srgbClr val="000097"/>
                  </a:solidFill>
                  <a:latin typeface="Calibri" pitchFamily="34" charset="0"/>
                </a:rPr>
                <a:t>Reactive</a:t>
              </a:r>
            </a:p>
            <a:p>
              <a:pPr defTabSz="762000" eaLnBrk="0" hangingPunct="0"/>
              <a:r>
                <a:rPr lang="en-US" sz="2400" b="1">
                  <a:solidFill>
                    <a:srgbClr val="000097"/>
                  </a:solidFill>
                  <a:latin typeface="Calibri" pitchFamily="34" charset="0"/>
                </a:rPr>
                <a:t>aggregate</a:t>
              </a:r>
            </a:p>
          </p:txBody>
        </p:sp>
        <p:sp>
          <p:nvSpPr>
            <p:cNvPr id="30730" name="Text Box 8"/>
            <p:cNvSpPr txBox="1">
              <a:spLocks noChangeArrowheads="1"/>
            </p:cNvSpPr>
            <p:nvPr/>
          </p:nvSpPr>
          <p:spPr bwMode="auto">
            <a:xfrm>
              <a:off x="1012" y="2609"/>
              <a:ext cx="816" cy="518"/>
            </a:xfrm>
            <a:prstGeom prst="rect">
              <a:avLst/>
            </a:prstGeom>
            <a:solidFill>
              <a:schemeClr val="bg1"/>
            </a:solidFill>
            <a:ln w="12700">
              <a:noFill/>
              <a:miter lim="800000"/>
              <a:headEnd type="none" w="sm" len="sm"/>
              <a:tailEnd type="none" w="sm" len="sm"/>
            </a:ln>
          </p:spPr>
          <p:txBody>
            <a:bodyPr wrap="none">
              <a:spAutoFit/>
            </a:bodyPr>
            <a:lstStyle/>
            <a:p>
              <a:pPr defTabSz="762000" eaLnBrk="0" hangingPunct="0"/>
              <a:r>
                <a:rPr lang="en-US" sz="2400" b="1">
                  <a:solidFill>
                    <a:srgbClr val="000097"/>
                  </a:solidFill>
                  <a:latin typeface="Calibri" pitchFamily="34" charset="0"/>
                </a:rPr>
                <a:t>Reaction</a:t>
              </a:r>
            </a:p>
            <a:p>
              <a:pPr defTabSz="762000" eaLnBrk="0" hangingPunct="0"/>
              <a:r>
                <a:rPr lang="en-US" sz="2400" b="1">
                  <a:solidFill>
                    <a:srgbClr val="000097"/>
                  </a:solidFill>
                  <a:latin typeface="Calibri" pitchFamily="34" charset="0"/>
                </a:rPr>
                <a:t>product</a:t>
              </a:r>
            </a:p>
          </p:txBody>
        </p:sp>
      </p:grpSp>
    </p:spTree>
    <p:extLst>
      <p:ext uri="{BB962C8B-B14F-4D97-AF65-F5344CB8AC3E}">
        <p14:creationId xmlns:p14="http://schemas.microsoft.com/office/powerpoint/2010/main" val="2345393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eaLnBrk="1" hangingPunct="1"/>
            <a:r>
              <a:rPr lang="en-US" sz="4000" dirty="0" smtClean="0"/>
              <a:t>Required for ASR to Occur:</a:t>
            </a:r>
          </a:p>
        </p:txBody>
      </p:sp>
      <p:sp>
        <p:nvSpPr>
          <p:cNvPr id="17411" name="Rectangle 3"/>
          <p:cNvSpPr>
            <a:spLocks noGrp="1" noRot="1" noChangeArrowheads="1"/>
          </p:cNvSpPr>
          <p:nvPr>
            <p:ph idx="1"/>
          </p:nvPr>
        </p:nvSpPr>
        <p:spPr>
          <a:xfrm>
            <a:off x="549275" y="1608138"/>
            <a:ext cx="4022725" cy="4191000"/>
          </a:xfrm>
        </p:spPr>
        <p:txBody>
          <a:bodyPr/>
          <a:lstStyle/>
          <a:p>
            <a:pPr eaLnBrk="1" hangingPunct="1">
              <a:lnSpc>
                <a:spcPct val="90000"/>
              </a:lnSpc>
            </a:pPr>
            <a:r>
              <a:rPr lang="en-US" sz="2400" dirty="0" smtClean="0"/>
              <a:t>Reactive aggregate</a:t>
            </a:r>
          </a:p>
          <a:p>
            <a:pPr lvl="1" eaLnBrk="1" hangingPunct="1">
              <a:lnSpc>
                <a:spcPct val="90000"/>
              </a:lnSpc>
            </a:pPr>
            <a:r>
              <a:rPr lang="en-US" sz="2000" dirty="0" smtClean="0"/>
              <a:t>Sufficient reactivity and quantity to cause damage</a:t>
            </a:r>
          </a:p>
          <a:p>
            <a:pPr eaLnBrk="1" hangingPunct="1">
              <a:lnSpc>
                <a:spcPct val="90000"/>
              </a:lnSpc>
            </a:pPr>
            <a:r>
              <a:rPr lang="en-US" sz="2400" dirty="0" smtClean="0"/>
              <a:t>Sufficient alkalinity</a:t>
            </a:r>
          </a:p>
          <a:p>
            <a:pPr lvl="1" eaLnBrk="1" hangingPunct="1">
              <a:lnSpc>
                <a:spcPct val="90000"/>
              </a:lnSpc>
            </a:pPr>
            <a:r>
              <a:rPr lang="en-US" sz="2000" dirty="0" smtClean="0"/>
              <a:t>High alkali cements, high alkali fly ash, and/or high cement contents</a:t>
            </a:r>
          </a:p>
          <a:p>
            <a:pPr lvl="1" eaLnBrk="1" hangingPunct="1">
              <a:lnSpc>
                <a:spcPct val="90000"/>
              </a:lnSpc>
            </a:pPr>
            <a:r>
              <a:rPr lang="en-US" sz="2000" dirty="0" smtClean="0"/>
              <a:t>Total alkalinity is important</a:t>
            </a:r>
          </a:p>
          <a:p>
            <a:pPr eaLnBrk="1" hangingPunct="1">
              <a:lnSpc>
                <a:spcPct val="90000"/>
              </a:lnSpc>
            </a:pPr>
            <a:r>
              <a:rPr lang="en-US" sz="2400" dirty="0" smtClean="0"/>
              <a:t>Water</a:t>
            </a:r>
          </a:p>
          <a:p>
            <a:pPr lvl="1" eaLnBrk="1" hangingPunct="1">
              <a:lnSpc>
                <a:spcPct val="90000"/>
              </a:lnSpc>
            </a:pPr>
            <a:r>
              <a:rPr lang="en-US" sz="2000" dirty="0" smtClean="0"/>
              <a:t>Typically above 80% saturation</a:t>
            </a:r>
          </a:p>
        </p:txBody>
      </p:sp>
      <p:sp>
        <p:nvSpPr>
          <p:cNvPr id="12290" name="Slide Number Placeholder 5"/>
          <p:cNvSpPr>
            <a:spLocks noGrp="1"/>
          </p:cNvSpPr>
          <p:nvPr>
            <p:ph type="sldNum" sz="quarter" idx="10"/>
          </p:nvPr>
        </p:nvSpPr>
        <p:spPr>
          <a:prstGeom prst="rect">
            <a:avLst/>
          </a:prstGeom>
        </p:spPr>
        <p:txBody>
          <a:bodyPr/>
          <a:lstStyle/>
          <a:p>
            <a:pPr>
              <a:defRPr/>
            </a:pPr>
            <a:fld id="{7F2C46BA-16A5-4E22-AAED-DE9C8FB409D1}" type="slidenum">
              <a:rPr lang="en-US"/>
              <a:pPr>
                <a:defRPr/>
              </a:pPr>
              <a:t>26</a:t>
            </a:fld>
            <a:endParaRPr lang="en-US"/>
          </a:p>
        </p:txBody>
      </p:sp>
      <p:pic>
        <p:nvPicPr>
          <p:cNvPr id="296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37155" y="1531625"/>
            <a:ext cx="5767387"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19600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Alkali-Silica Reaction (ASR)</a:t>
            </a:r>
          </a:p>
        </p:txBody>
      </p:sp>
      <p:sp>
        <p:nvSpPr>
          <p:cNvPr id="3" name="Content Placeholder 2"/>
          <p:cNvSpPr>
            <a:spLocks noGrp="1"/>
          </p:cNvSpPr>
          <p:nvPr>
            <p:ph idx="1"/>
          </p:nvPr>
        </p:nvSpPr>
        <p:spPr>
          <a:xfrm>
            <a:off x="473671" y="1608138"/>
            <a:ext cx="4098329" cy="4191000"/>
          </a:xfrm>
        </p:spPr>
        <p:txBody>
          <a:bodyPr/>
          <a:lstStyle/>
          <a:p>
            <a:r>
              <a:rPr lang="en-US" dirty="0" smtClean="0"/>
              <a:t>How do we evaluate service life?</a:t>
            </a:r>
          </a:p>
          <a:p>
            <a:endParaRPr lang="en-US" sz="2000" dirty="0"/>
          </a:p>
        </p:txBody>
      </p:sp>
      <p:graphicFrame>
        <p:nvGraphicFramePr>
          <p:cNvPr id="5" name="Object 2"/>
          <p:cNvGraphicFramePr>
            <a:graphicFrameLocks noChangeAspect="1"/>
          </p:cNvGraphicFramePr>
          <p:nvPr>
            <p:extLst>
              <p:ext uri="{D42A27DB-BD31-4B8C-83A1-F6EECF244321}">
                <p14:modId xmlns:p14="http://schemas.microsoft.com/office/powerpoint/2010/main" val="1764034537"/>
              </p:ext>
            </p:extLst>
          </p:nvPr>
        </p:nvGraphicFramePr>
        <p:xfrm>
          <a:off x="4225244" y="1179401"/>
          <a:ext cx="2686310" cy="2018464"/>
        </p:xfrm>
        <a:graphic>
          <a:graphicData uri="http://schemas.openxmlformats.org/presentationml/2006/ole">
            <mc:AlternateContent xmlns:mc="http://schemas.openxmlformats.org/markup-compatibility/2006">
              <mc:Choice xmlns:v="urn:schemas-microsoft-com:vml" Requires="v">
                <p:oleObj spid="_x0000_s29746" name="Document" r:id="rId3" imgW="4262760" imgH="3204000" progId="Word.Document.8">
                  <p:embed/>
                </p:oleObj>
              </mc:Choice>
              <mc:Fallback>
                <p:oleObj name="Document" r:id="rId3" imgW="4262760" imgH="32040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5244" y="1179401"/>
                        <a:ext cx="2686310" cy="2018464"/>
                      </a:xfrm>
                      <a:prstGeom prst="rect">
                        <a:avLst/>
                      </a:prstGeom>
                      <a:noFill/>
                      <a:ln>
                        <a:noFill/>
                      </a:ln>
                      <a:effectLst/>
                      <a:extLst/>
                    </p:spPr>
                  </p:pic>
                </p:oleObj>
              </mc:Fallback>
            </mc:AlternateContent>
          </a:graphicData>
        </a:graphic>
      </p:graphicFrame>
      <p:sp>
        <p:nvSpPr>
          <p:cNvPr id="4" name="Rectangle 3"/>
          <p:cNvSpPr/>
          <p:nvPr/>
        </p:nvSpPr>
        <p:spPr>
          <a:xfrm>
            <a:off x="245985" y="5454631"/>
            <a:ext cx="3304510" cy="954107"/>
          </a:xfrm>
          <a:prstGeom prst="rect">
            <a:avLst/>
          </a:prstGeom>
        </p:spPr>
        <p:txBody>
          <a:bodyPr wrap="square">
            <a:spAutoFit/>
          </a:bodyPr>
          <a:lstStyle/>
          <a:p>
            <a:pPr algn="l"/>
            <a:r>
              <a:rPr lang="en-US" sz="1400" dirty="0" smtClean="0"/>
              <a:t>Cusatis et al., </a:t>
            </a:r>
            <a:r>
              <a:rPr lang="en-US" sz="1400" dirty="0" smtClean="0">
                <a:latin typeface="CMBX12"/>
              </a:rPr>
              <a:t>Lattice </a:t>
            </a:r>
            <a:r>
              <a:rPr lang="en-US" sz="1400" dirty="0">
                <a:latin typeface="CMBX12"/>
              </a:rPr>
              <a:t>Discrete Particle Modeling (LDPM) </a:t>
            </a:r>
            <a:r>
              <a:rPr lang="en-US" sz="1400" dirty="0" smtClean="0">
                <a:latin typeface="CMBX12"/>
              </a:rPr>
              <a:t>of </a:t>
            </a:r>
            <a:r>
              <a:rPr lang="en-US" sz="1400" dirty="0">
                <a:latin typeface="CMBX12"/>
              </a:rPr>
              <a:t>Alkali Silica Reaction (</a:t>
            </a:r>
            <a:r>
              <a:rPr lang="en-US" sz="1400" dirty="0" smtClean="0">
                <a:latin typeface="CMBX12"/>
              </a:rPr>
              <a:t>ASR) Deterioration of Concrete Structures, 2013</a:t>
            </a:r>
            <a:endParaRPr lang="en-US" sz="1400" dirty="0"/>
          </a:p>
        </p:txBody>
      </p:sp>
      <p:pic>
        <p:nvPicPr>
          <p:cNvPr id="6" name="Picture 5"/>
          <p:cNvPicPr>
            <a:picLocks noChangeAspect="1"/>
          </p:cNvPicPr>
          <p:nvPr/>
        </p:nvPicPr>
        <p:blipFill>
          <a:blip r:embed="rId5"/>
          <a:stretch>
            <a:fillRect/>
          </a:stretch>
        </p:blipFill>
        <p:spPr>
          <a:xfrm>
            <a:off x="4335766" y="3296850"/>
            <a:ext cx="4789238" cy="3391691"/>
          </a:xfrm>
          <a:prstGeom prst="rect">
            <a:avLst/>
          </a:prstGeom>
        </p:spPr>
      </p:pic>
      <p:pic>
        <p:nvPicPr>
          <p:cNvPr id="7" name="Picture 6"/>
          <p:cNvPicPr>
            <a:picLocks noChangeAspect="1"/>
          </p:cNvPicPr>
          <p:nvPr/>
        </p:nvPicPr>
        <p:blipFill>
          <a:blip r:embed="rId6"/>
          <a:stretch>
            <a:fillRect/>
          </a:stretch>
        </p:blipFill>
        <p:spPr>
          <a:xfrm>
            <a:off x="6911554" y="1212381"/>
            <a:ext cx="2109734" cy="1904130"/>
          </a:xfrm>
          <a:prstGeom prst="rect">
            <a:avLst/>
          </a:prstGeom>
        </p:spPr>
      </p:pic>
      <p:pic>
        <p:nvPicPr>
          <p:cNvPr id="8" name="Picture 4" descr="pic10b"/>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33358" y="2745945"/>
            <a:ext cx="3325708" cy="2494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045463"/>
      </p:ext>
    </p:extLst>
  </p:cSld>
  <p:clrMapOvr>
    <a:masterClrMapping/>
  </p:clrMapOvr>
  <p:transition spd="slow" advTm="8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Delayed Ettringite Formation</a:t>
            </a:r>
            <a:endParaRPr lang="en-US" dirty="0"/>
          </a:p>
        </p:txBody>
      </p:sp>
      <p:sp>
        <p:nvSpPr>
          <p:cNvPr id="3" name="Content Placeholder 2"/>
          <p:cNvSpPr>
            <a:spLocks noGrp="1"/>
          </p:cNvSpPr>
          <p:nvPr>
            <p:ph idx="1"/>
          </p:nvPr>
        </p:nvSpPr>
        <p:spPr>
          <a:xfrm>
            <a:off x="549275" y="1608138"/>
            <a:ext cx="4098620" cy="4191000"/>
          </a:xfrm>
        </p:spPr>
        <p:txBody>
          <a:bodyPr>
            <a:normAutofit fontScale="92500" lnSpcReduction="10000"/>
          </a:bodyPr>
          <a:lstStyle/>
          <a:p>
            <a:r>
              <a:rPr lang="en-US" sz="2000" dirty="0" smtClean="0"/>
              <a:t>A form of sulfate attack by which hardened concrete is damaged by internal expansion caused by the later age formation of ettringite</a:t>
            </a:r>
          </a:p>
          <a:p>
            <a:r>
              <a:rPr lang="en-US" sz="2000" dirty="0" smtClean="0"/>
              <a:t>Not likely unless concrete reaches temperatures of 158ºF (70ºC) or greater </a:t>
            </a:r>
            <a:r>
              <a:rPr lang="en-US" sz="2000" dirty="0"/>
              <a:t>during curing</a:t>
            </a:r>
            <a:endParaRPr lang="en-US" sz="2000" dirty="0" smtClean="0"/>
          </a:p>
          <a:p>
            <a:r>
              <a:rPr lang="en-US" sz="2000" dirty="0" smtClean="0"/>
              <a:t>Less likely to occur in concrete made with pozzolan or slag cement</a:t>
            </a:r>
          </a:p>
          <a:p>
            <a:r>
              <a:rPr lang="en-US" sz="2000" dirty="0" smtClean="0"/>
              <a:t>Residual </a:t>
            </a:r>
            <a:r>
              <a:rPr lang="en-US" sz="2000" dirty="0"/>
              <a:t>expansion </a:t>
            </a:r>
            <a:r>
              <a:rPr lang="en-US" sz="2000" dirty="0" smtClean="0"/>
              <a:t>testing is proposed to </a:t>
            </a:r>
            <a:r>
              <a:rPr lang="en-US" sz="2000" dirty="0"/>
              <a:t>determine risk of continued </a:t>
            </a:r>
            <a:r>
              <a:rPr lang="en-US" sz="2000" dirty="0" smtClean="0"/>
              <a:t>DEF</a:t>
            </a:r>
            <a:endParaRPr lang="en-US" sz="2000" dirty="0"/>
          </a:p>
        </p:txBody>
      </p:sp>
      <p:pic>
        <p:nvPicPr>
          <p:cNvPr id="4" name="Picture 3" descr="5627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23790" y="4705852"/>
            <a:ext cx="3000829" cy="195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MG_372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23790" y="1303940"/>
            <a:ext cx="4250119" cy="318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527823"/>
      </p:ext>
    </p:extLst>
  </p:cSld>
  <p:clrMapOvr>
    <a:masterClrMapping/>
  </p:clrMapOvr>
  <p:transition spd="slow" advTm="8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89620"/>
            <a:ext cx="8226425" cy="792163"/>
          </a:xfrm>
        </p:spPr>
        <p:txBody>
          <a:bodyPr/>
          <a:lstStyle/>
          <a:p>
            <a:r>
              <a:rPr lang="en-US" dirty="0" smtClean="0"/>
              <a:t>Prevention of DEF</a:t>
            </a:r>
            <a:endParaRPr lang="en-US" dirty="0"/>
          </a:p>
        </p:txBody>
      </p:sp>
      <p:sp>
        <p:nvSpPr>
          <p:cNvPr id="3" name="Slide Number Placeholder 2"/>
          <p:cNvSpPr>
            <a:spLocks noGrp="1"/>
          </p:cNvSpPr>
          <p:nvPr>
            <p:ph type="sldNum" sz="quarter" idx="10"/>
          </p:nvPr>
        </p:nvSpPr>
        <p:spPr/>
        <p:txBody>
          <a:bodyPr/>
          <a:lstStyle/>
          <a:p>
            <a:pPr>
              <a:defRPr/>
            </a:pPr>
            <a:fld id="{F4EF4BF7-6970-4BBA-83B0-F8A02906098F}" type="slidenum">
              <a:rPr lang="en-US" smtClean="0"/>
              <a:pPr>
                <a:defRPr/>
              </a:pPr>
              <a:t>29</a:t>
            </a:fld>
            <a:endParaRPr lang="en-US"/>
          </a:p>
        </p:txBody>
      </p:sp>
      <p:graphicFrame>
        <p:nvGraphicFramePr>
          <p:cNvPr id="6" name="Table 5"/>
          <p:cNvGraphicFramePr>
            <a:graphicFrameLocks noGrp="1"/>
          </p:cNvGraphicFramePr>
          <p:nvPr>
            <p:extLst/>
          </p:nvPr>
        </p:nvGraphicFramePr>
        <p:xfrm>
          <a:off x="0" y="848570"/>
          <a:ext cx="9143999" cy="5327904"/>
        </p:xfrm>
        <a:graphic>
          <a:graphicData uri="http://schemas.openxmlformats.org/drawingml/2006/table">
            <a:tbl>
              <a:tblPr firstRow="1" firstCol="1" bandRow="1"/>
              <a:tblGrid>
                <a:gridCol w="1991570"/>
                <a:gridCol w="7152429"/>
              </a:tblGrid>
              <a:tr h="455370">
                <a:tc>
                  <a:txBody>
                    <a:bodyPr/>
                    <a:lstStyle/>
                    <a:p>
                      <a:pPr marL="0" marR="0">
                        <a:lnSpc>
                          <a:spcPct val="115000"/>
                        </a:lnSpc>
                        <a:spcBef>
                          <a:spcPts val="0"/>
                        </a:spcBef>
                        <a:spcAft>
                          <a:spcPts val="0"/>
                        </a:spcAft>
                      </a:pPr>
                      <a:r>
                        <a:rPr lang="en-US" sz="1600" b="1" dirty="0" smtClean="0">
                          <a:effectLst/>
                          <a:latin typeface="Arial"/>
                          <a:ea typeface="Calibri"/>
                          <a:cs typeface="Times New Roman"/>
                        </a:rPr>
                        <a:t>Maximum</a:t>
                      </a:r>
                      <a:r>
                        <a:rPr lang="en-US" sz="1600" b="0" baseline="0" dirty="0" smtClean="0">
                          <a:effectLst/>
                          <a:latin typeface="Calibri"/>
                          <a:ea typeface="Calibri"/>
                          <a:cs typeface="Times New Roman"/>
                        </a:rPr>
                        <a:t> </a:t>
                      </a:r>
                      <a:r>
                        <a:rPr lang="en-US" sz="1600" b="1" dirty="0" smtClean="0">
                          <a:effectLst/>
                          <a:latin typeface="Arial"/>
                          <a:ea typeface="Calibri"/>
                          <a:cs typeface="Times New Roman"/>
                        </a:rPr>
                        <a:t>Concrete</a:t>
                      </a:r>
                      <a:endParaRPr lang="en-US" sz="1600" dirty="0">
                        <a:effectLst/>
                        <a:latin typeface="Calibri"/>
                        <a:ea typeface="Calibri"/>
                        <a:cs typeface="Times New Roman"/>
                      </a:endParaRPr>
                    </a:p>
                    <a:p>
                      <a:pPr marL="0" marR="0">
                        <a:lnSpc>
                          <a:spcPct val="115000"/>
                        </a:lnSpc>
                        <a:spcBef>
                          <a:spcPts val="0"/>
                        </a:spcBef>
                        <a:spcAft>
                          <a:spcPts val="0"/>
                        </a:spcAft>
                      </a:pPr>
                      <a:r>
                        <a:rPr lang="en-US" sz="1600" b="1" dirty="0">
                          <a:effectLst/>
                          <a:latin typeface="Arial"/>
                          <a:ea typeface="Calibri"/>
                          <a:cs typeface="Times New Roman"/>
                        </a:rPr>
                        <a:t>Temperature (T)</a:t>
                      </a:r>
                      <a:endParaRPr lang="en-US" sz="1600" dirty="0">
                        <a:effectLst/>
                        <a:latin typeface="Calibri"/>
                        <a:ea typeface="Calibri"/>
                        <a:cs typeface="Times New Roman"/>
                      </a:endParaRPr>
                    </a:p>
                  </a:txBody>
                  <a:tcPr marL="50616" marR="5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dirty="0">
                          <a:effectLst/>
                          <a:latin typeface="Arial"/>
                          <a:ea typeface="Calibri"/>
                          <a:cs typeface="Times New Roman"/>
                        </a:rPr>
                        <a:t>Level of Prevention Required</a:t>
                      </a:r>
                      <a:endParaRPr lang="en-US" sz="1600" dirty="0">
                        <a:effectLst/>
                        <a:latin typeface="Calibri"/>
                        <a:ea typeface="Calibri"/>
                        <a:cs typeface="Times New Roman"/>
                      </a:endParaRPr>
                    </a:p>
                  </a:txBody>
                  <a:tcPr marL="50616" marR="5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6988">
                <a:tc>
                  <a:txBody>
                    <a:bodyPr/>
                    <a:lstStyle/>
                    <a:p>
                      <a:pPr marL="0" marR="0">
                        <a:lnSpc>
                          <a:spcPct val="115000"/>
                        </a:lnSpc>
                        <a:spcBef>
                          <a:spcPts val="0"/>
                        </a:spcBef>
                        <a:spcAft>
                          <a:spcPts val="0"/>
                        </a:spcAft>
                      </a:pPr>
                      <a:r>
                        <a:rPr lang="en-US" sz="1600">
                          <a:effectLst/>
                          <a:latin typeface="Arial"/>
                          <a:ea typeface="Calibri"/>
                          <a:cs typeface="Times New Roman"/>
                        </a:rPr>
                        <a:t>T &lt;</a:t>
                      </a:r>
                      <a:r>
                        <a:rPr lang="en-US" sz="1600">
                          <a:effectLst/>
                          <a:latin typeface="Arial"/>
                          <a:ea typeface="SymbolMT"/>
                          <a:cs typeface="Times New Roman"/>
                        </a:rPr>
                        <a:t> </a:t>
                      </a:r>
                      <a:r>
                        <a:rPr lang="en-US" sz="1600">
                          <a:effectLst/>
                          <a:latin typeface="Arial"/>
                          <a:ea typeface="Calibri"/>
                          <a:cs typeface="Times New Roman"/>
                        </a:rPr>
                        <a:t>158 </a:t>
                      </a:r>
                      <a:r>
                        <a:rPr lang="en-US" sz="1600" baseline="30000">
                          <a:effectLst/>
                          <a:latin typeface="Arial"/>
                          <a:ea typeface="Calibri"/>
                          <a:cs typeface="Times New Roman"/>
                        </a:rPr>
                        <a:t>o</a:t>
                      </a:r>
                      <a:r>
                        <a:rPr lang="en-US" sz="1600">
                          <a:effectLst/>
                          <a:latin typeface="Arial"/>
                          <a:ea typeface="Calibri"/>
                          <a:cs typeface="Times New Roman"/>
                        </a:rPr>
                        <a:t>F (70 </a:t>
                      </a:r>
                      <a:r>
                        <a:rPr lang="en-US" sz="1600" baseline="30000">
                          <a:effectLst/>
                          <a:latin typeface="Arial"/>
                          <a:ea typeface="Calibri"/>
                          <a:cs typeface="Times New Roman"/>
                        </a:rPr>
                        <a:t>o</a:t>
                      </a:r>
                      <a:r>
                        <a:rPr lang="en-US" sz="1600">
                          <a:effectLst/>
                          <a:latin typeface="Arial"/>
                          <a:ea typeface="Calibri"/>
                          <a:cs typeface="Times New Roman"/>
                        </a:rPr>
                        <a:t>C)</a:t>
                      </a:r>
                      <a:endParaRPr lang="en-US" sz="1600">
                        <a:effectLst/>
                        <a:latin typeface="Calibri"/>
                        <a:ea typeface="Calibri"/>
                        <a:cs typeface="Times New Roman"/>
                      </a:endParaRPr>
                    </a:p>
                  </a:txBody>
                  <a:tcPr marL="50616" marR="5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Arial"/>
                          <a:ea typeface="Calibri"/>
                          <a:cs typeface="Times New Roman"/>
                        </a:rPr>
                        <a:t>No prevention required</a:t>
                      </a:r>
                      <a:endParaRPr lang="en-US" sz="1600">
                        <a:effectLst/>
                        <a:latin typeface="Calibri"/>
                        <a:ea typeface="Calibri"/>
                        <a:cs typeface="Times New Roman"/>
                      </a:endParaRPr>
                    </a:p>
                  </a:txBody>
                  <a:tcPr marL="50616" marR="5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17323">
                <a:tc>
                  <a:txBody>
                    <a:bodyPr/>
                    <a:lstStyle/>
                    <a:p>
                      <a:pPr marL="0" marR="0">
                        <a:lnSpc>
                          <a:spcPct val="115000"/>
                        </a:lnSpc>
                        <a:spcBef>
                          <a:spcPts val="0"/>
                        </a:spcBef>
                        <a:spcAft>
                          <a:spcPts val="0"/>
                        </a:spcAft>
                      </a:pPr>
                      <a:r>
                        <a:rPr lang="en-US" sz="1600" dirty="0">
                          <a:effectLst/>
                          <a:latin typeface="Arial"/>
                          <a:ea typeface="Calibri"/>
                          <a:cs typeface="Times New Roman"/>
                        </a:rPr>
                        <a:t>158 </a:t>
                      </a:r>
                      <a:r>
                        <a:rPr lang="en-US" sz="1600" baseline="30000" dirty="0" err="1">
                          <a:effectLst/>
                          <a:latin typeface="Arial"/>
                          <a:ea typeface="Calibri"/>
                          <a:cs typeface="Times New Roman"/>
                        </a:rPr>
                        <a:t>o</a:t>
                      </a:r>
                      <a:r>
                        <a:rPr lang="en-US" sz="1600" dirty="0" err="1">
                          <a:effectLst/>
                          <a:latin typeface="Arial"/>
                          <a:ea typeface="Calibri"/>
                          <a:cs typeface="Times New Roman"/>
                        </a:rPr>
                        <a:t>F</a:t>
                      </a:r>
                      <a:r>
                        <a:rPr lang="en-US" sz="1600" dirty="0">
                          <a:effectLst/>
                          <a:latin typeface="Arial"/>
                          <a:ea typeface="Calibri"/>
                          <a:cs typeface="Times New Roman"/>
                        </a:rPr>
                        <a:t> &lt; T </a:t>
                      </a:r>
                      <a:r>
                        <a:rPr lang="en-US" sz="1600" dirty="0">
                          <a:effectLst/>
                          <a:latin typeface="Arial"/>
                          <a:ea typeface="SymbolMT"/>
                          <a:cs typeface="Times New Roman"/>
                        </a:rPr>
                        <a:t>&lt; </a:t>
                      </a:r>
                      <a:r>
                        <a:rPr lang="en-US" sz="1600" dirty="0">
                          <a:effectLst/>
                          <a:latin typeface="Arial"/>
                          <a:ea typeface="Calibri"/>
                          <a:cs typeface="Times New Roman"/>
                        </a:rPr>
                        <a:t>185 </a:t>
                      </a:r>
                      <a:r>
                        <a:rPr lang="en-US" sz="1600" baseline="30000" dirty="0" err="1">
                          <a:effectLst/>
                          <a:latin typeface="Arial"/>
                          <a:ea typeface="Calibri"/>
                          <a:cs typeface="Times New Roman"/>
                        </a:rPr>
                        <a:t>o</a:t>
                      </a:r>
                      <a:r>
                        <a:rPr lang="en-US" sz="1600" dirty="0" err="1">
                          <a:effectLst/>
                          <a:latin typeface="Arial"/>
                          <a:ea typeface="Calibri"/>
                          <a:cs typeface="Times New Roman"/>
                        </a:rPr>
                        <a:t>F</a:t>
                      </a:r>
                      <a:endParaRPr lang="en-US" sz="1600" dirty="0">
                        <a:effectLst/>
                        <a:latin typeface="Calibri"/>
                        <a:ea typeface="Calibri"/>
                        <a:cs typeface="Times New Roman"/>
                      </a:endParaRPr>
                    </a:p>
                    <a:p>
                      <a:pPr marL="0" marR="0">
                        <a:lnSpc>
                          <a:spcPct val="115000"/>
                        </a:lnSpc>
                        <a:spcBef>
                          <a:spcPts val="0"/>
                        </a:spcBef>
                        <a:spcAft>
                          <a:spcPts val="0"/>
                        </a:spcAft>
                      </a:pPr>
                      <a:r>
                        <a:rPr lang="en-US" sz="1600" dirty="0">
                          <a:effectLst/>
                          <a:latin typeface="Arial"/>
                          <a:ea typeface="Calibri"/>
                          <a:cs typeface="Times New Roman"/>
                        </a:rPr>
                        <a:t>(70 </a:t>
                      </a:r>
                      <a:r>
                        <a:rPr lang="en-US" sz="1600" baseline="30000" dirty="0" err="1">
                          <a:effectLst/>
                          <a:latin typeface="Arial"/>
                          <a:ea typeface="Calibri"/>
                          <a:cs typeface="Times New Roman"/>
                        </a:rPr>
                        <a:t>o</a:t>
                      </a:r>
                      <a:r>
                        <a:rPr lang="en-US" sz="1600" dirty="0" err="1">
                          <a:effectLst/>
                          <a:latin typeface="Arial"/>
                          <a:ea typeface="Calibri"/>
                          <a:cs typeface="Times New Roman"/>
                        </a:rPr>
                        <a:t>C</a:t>
                      </a:r>
                      <a:r>
                        <a:rPr lang="en-US" sz="1600" dirty="0">
                          <a:effectLst/>
                          <a:latin typeface="Arial"/>
                          <a:ea typeface="Calibri"/>
                          <a:cs typeface="Times New Roman"/>
                        </a:rPr>
                        <a:t> &lt; T &lt; 85 </a:t>
                      </a:r>
                      <a:r>
                        <a:rPr lang="en-US" sz="1600" baseline="30000" dirty="0" err="1">
                          <a:effectLst/>
                          <a:latin typeface="Arial"/>
                          <a:ea typeface="Calibri"/>
                          <a:cs typeface="Times New Roman"/>
                        </a:rPr>
                        <a:t>o</a:t>
                      </a:r>
                      <a:r>
                        <a:rPr lang="en-US" sz="1600" dirty="0" err="1">
                          <a:effectLst/>
                          <a:latin typeface="Arial"/>
                          <a:ea typeface="Calibri"/>
                          <a:cs typeface="Times New Roman"/>
                        </a:rPr>
                        <a:t>C</a:t>
                      </a:r>
                      <a:r>
                        <a:rPr lang="en-US" sz="1600" dirty="0">
                          <a:effectLst/>
                          <a:latin typeface="Arial"/>
                          <a:ea typeface="Calibri"/>
                          <a:cs typeface="Times New Roman"/>
                        </a:rPr>
                        <a:t>)</a:t>
                      </a:r>
                      <a:endParaRPr lang="en-US" sz="1600" dirty="0">
                        <a:effectLst/>
                        <a:latin typeface="Calibri"/>
                        <a:ea typeface="Calibri"/>
                        <a:cs typeface="Times New Roman"/>
                      </a:endParaRPr>
                    </a:p>
                  </a:txBody>
                  <a:tcPr marL="50616" marR="5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Arial"/>
                          <a:ea typeface="Calibri"/>
                          <a:cs typeface="Times New Roman"/>
                        </a:rPr>
                        <a:t>Use one of the following approaches to minimize </a:t>
                      </a:r>
                      <a:r>
                        <a:rPr lang="en-US" sz="1600" dirty="0" smtClean="0">
                          <a:effectLst/>
                          <a:latin typeface="Arial"/>
                          <a:ea typeface="Calibri"/>
                          <a:cs typeface="Times New Roman"/>
                        </a:rPr>
                        <a:t>the</a:t>
                      </a:r>
                      <a:r>
                        <a:rPr lang="en-US" sz="1600" baseline="0" dirty="0">
                          <a:effectLst/>
                          <a:latin typeface="Calibri"/>
                          <a:ea typeface="Calibri"/>
                          <a:cs typeface="Times New Roman"/>
                        </a:rPr>
                        <a:t> </a:t>
                      </a:r>
                      <a:r>
                        <a:rPr lang="en-US" sz="1600" dirty="0" smtClean="0">
                          <a:effectLst/>
                          <a:latin typeface="Arial"/>
                          <a:ea typeface="Calibri"/>
                          <a:cs typeface="Times New Roman"/>
                        </a:rPr>
                        <a:t>risk </a:t>
                      </a:r>
                      <a:r>
                        <a:rPr lang="en-US" sz="1600" dirty="0">
                          <a:effectLst/>
                          <a:latin typeface="Arial"/>
                          <a:ea typeface="Calibri"/>
                          <a:cs typeface="Times New Roman"/>
                        </a:rPr>
                        <a:t>of expansion:</a:t>
                      </a:r>
                      <a:endParaRPr lang="en-US" sz="1600" dirty="0">
                        <a:effectLst/>
                        <a:latin typeface="Calibri"/>
                        <a:ea typeface="Calibri"/>
                        <a:cs typeface="Times New Roman"/>
                      </a:endParaRPr>
                    </a:p>
                    <a:p>
                      <a:pPr marL="342900" marR="0" indent="-342900">
                        <a:lnSpc>
                          <a:spcPct val="115000"/>
                        </a:lnSpc>
                        <a:spcBef>
                          <a:spcPts val="0"/>
                        </a:spcBef>
                        <a:spcAft>
                          <a:spcPts val="0"/>
                        </a:spcAft>
                        <a:buFont typeface="+mj-lt"/>
                        <a:buAutoNum type="arabicPeriod"/>
                      </a:pPr>
                      <a:r>
                        <a:rPr lang="en-US" sz="1600" dirty="0" smtClean="0">
                          <a:effectLst/>
                          <a:latin typeface="Arial"/>
                          <a:ea typeface="Calibri"/>
                          <a:cs typeface="Times New Roman"/>
                        </a:rPr>
                        <a:t>Use </a:t>
                      </a:r>
                      <a:r>
                        <a:rPr lang="en-US" sz="1600" dirty="0" err="1">
                          <a:effectLst/>
                          <a:latin typeface="Arial"/>
                          <a:ea typeface="Calibri"/>
                          <a:cs typeface="Times New Roman"/>
                        </a:rPr>
                        <a:t>portland</a:t>
                      </a:r>
                      <a:r>
                        <a:rPr lang="en-US" sz="1600" dirty="0">
                          <a:effectLst/>
                          <a:latin typeface="Arial"/>
                          <a:ea typeface="Calibri"/>
                          <a:cs typeface="Times New Roman"/>
                        </a:rPr>
                        <a:t> cement that meets the requirements of ASTM C150 for Type II, IV or Type V cement and has a fineness value </a:t>
                      </a:r>
                      <a:r>
                        <a:rPr lang="en-US" sz="1600" u="sng" dirty="0">
                          <a:effectLst/>
                          <a:latin typeface="Arial"/>
                          <a:ea typeface="SymbolMT"/>
                          <a:cs typeface="Times New Roman"/>
                        </a:rPr>
                        <a:t>&lt; </a:t>
                      </a:r>
                      <a:r>
                        <a:rPr lang="en-US" sz="1600" dirty="0">
                          <a:effectLst/>
                          <a:latin typeface="Arial"/>
                          <a:ea typeface="Calibri"/>
                          <a:cs typeface="Times New Roman"/>
                        </a:rPr>
                        <a:t>430 </a:t>
                      </a:r>
                      <a:r>
                        <a:rPr lang="en-US" sz="1600" dirty="0" smtClean="0">
                          <a:effectLst/>
                          <a:latin typeface="Arial"/>
                          <a:ea typeface="Calibri"/>
                          <a:cs typeface="Times New Roman"/>
                        </a:rPr>
                        <a:t>m</a:t>
                      </a:r>
                      <a:r>
                        <a:rPr lang="en-US" sz="1600" baseline="30000" dirty="0" smtClean="0">
                          <a:effectLst/>
                          <a:latin typeface="Arial"/>
                          <a:ea typeface="Calibri"/>
                          <a:cs typeface="Times New Roman"/>
                        </a:rPr>
                        <a:t>2</a:t>
                      </a:r>
                      <a:r>
                        <a:rPr lang="en-US" sz="1600" dirty="0" smtClean="0">
                          <a:effectLst/>
                          <a:latin typeface="Arial"/>
                          <a:ea typeface="Calibri"/>
                          <a:cs typeface="Times New Roman"/>
                        </a:rPr>
                        <a:t>/kg</a:t>
                      </a:r>
                      <a:endParaRPr lang="en-US" sz="1600" dirty="0">
                        <a:effectLst/>
                        <a:latin typeface="Calibri"/>
                        <a:ea typeface="Calibri"/>
                        <a:cs typeface="Times New Roman"/>
                      </a:endParaRPr>
                    </a:p>
                    <a:p>
                      <a:pPr marL="342900" marR="0" indent="-342900">
                        <a:lnSpc>
                          <a:spcPct val="115000"/>
                        </a:lnSpc>
                        <a:spcBef>
                          <a:spcPts val="0"/>
                        </a:spcBef>
                        <a:spcAft>
                          <a:spcPts val="0"/>
                        </a:spcAft>
                        <a:buFont typeface="+mj-lt"/>
                        <a:buAutoNum type="arabicPeriod"/>
                      </a:pPr>
                      <a:r>
                        <a:rPr lang="en-US" sz="1600" dirty="0" smtClean="0">
                          <a:effectLst/>
                          <a:latin typeface="Arial"/>
                          <a:ea typeface="Calibri"/>
                          <a:cs typeface="Times New Roman"/>
                        </a:rPr>
                        <a:t>Use </a:t>
                      </a:r>
                      <a:r>
                        <a:rPr lang="en-US" sz="1600" dirty="0" err="1">
                          <a:effectLst/>
                          <a:latin typeface="Arial"/>
                          <a:ea typeface="Calibri"/>
                          <a:cs typeface="Times New Roman"/>
                        </a:rPr>
                        <a:t>portland</a:t>
                      </a:r>
                      <a:r>
                        <a:rPr lang="en-US" sz="1600" dirty="0">
                          <a:effectLst/>
                          <a:latin typeface="Arial"/>
                          <a:ea typeface="Calibri"/>
                          <a:cs typeface="Times New Roman"/>
                        </a:rPr>
                        <a:t> cement with a 1-day mortar strength (ASTM C109) </a:t>
                      </a:r>
                      <a:r>
                        <a:rPr lang="en-US" sz="1600" u="sng" dirty="0">
                          <a:effectLst/>
                          <a:latin typeface="Arial"/>
                          <a:ea typeface="SymbolMT"/>
                          <a:cs typeface="Times New Roman"/>
                        </a:rPr>
                        <a:t>&lt;</a:t>
                      </a:r>
                      <a:r>
                        <a:rPr lang="en-US" sz="1600" dirty="0">
                          <a:effectLst/>
                          <a:latin typeface="Arial"/>
                          <a:ea typeface="SymbolMT"/>
                          <a:cs typeface="Times New Roman"/>
                        </a:rPr>
                        <a:t> </a:t>
                      </a:r>
                      <a:r>
                        <a:rPr lang="en-US" sz="1600" dirty="0">
                          <a:effectLst/>
                          <a:latin typeface="Arial"/>
                          <a:ea typeface="Calibri"/>
                          <a:cs typeface="Times New Roman"/>
                        </a:rPr>
                        <a:t>20 </a:t>
                      </a:r>
                      <a:r>
                        <a:rPr lang="en-US" sz="1600" dirty="0" err="1" smtClean="0">
                          <a:effectLst/>
                          <a:latin typeface="Arial"/>
                          <a:ea typeface="Calibri"/>
                          <a:cs typeface="Times New Roman"/>
                        </a:rPr>
                        <a:t>Mpa</a:t>
                      </a:r>
                      <a:endParaRPr lang="en-US" sz="1600" dirty="0" smtClean="0">
                        <a:effectLst/>
                        <a:latin typeface="Arial"/>
                        <a:ea typeface="Calibri"/>
                        <a:cs typeface="Times New Roman"/>
                      </a:endParaRPr>
                    </a:p>
                    <a:p>
                      <a:pPr marL="342900" marR="0" indent="-342900">
                        <a:lnSpc>
                          <a:spcPct val="115000"/>
                        </a:lnSpc>
                        <a:spcBef>
                          <a:spcPts val="0"/>
                        </a:spcBef>
                        <a:spcAft>
                          <a:spcPts val="0"/>
                        </a:spcAft>
                        <a:buFont typeface="+mj-lt"/>
                        <a:buAutoNum type="arabicPeriod"/>
                      </a:pPr>
                      <a:r>
                        <a:rPr lang="en-US" sz="1600" dirty="0" smtClean="0">
                          <a:effectLst/>
                          <a:latin typeface="Arial"/>
                          <a:ea typeface="Calibri"/>
                          <a:cs typeface="Times New Roman"/>
                        </a:rPr>
                        <a:t>Use </a:t>
                      </a:r>
                      <a:r>
                        <a:rPr lang="en-US" sz="1600" dirty="0">
                          <a:effectLst/>
                          <a:latin typeface="Arial"/>
                          <a:ea typeface="Calibri"/>
                          <a:cs typeface="Times New Roman"/>
                        </a:rPr>
                        <a:t>the following proportions of </a:t>
                      </a:r>
                      <a:r>
                        <a:rPr lang="en-US" sz="1600" dirty="0" err="1">
                          <a:effectLst/>
                          <a:latin typeface="Arial"/>
                          <a:ea typeface="Calibri"/>
                          <a:cs typeface="Times New Roman"/>
                        </a:rPr>
                        <a:t>pozzolan</a:t>
                      </a:r>
                      <a:r>
                        <a:rPr lang="en-US" sz="1600" dirty="0">
                          <a:effectLst/>
                          <a:latin typeface="Arial"/>
                          <a:ea typeface="Calibri"/>
                          <a:cs typeface="Times New Roman"/>
                        </a:rPr>
                        <a:t> or slag cement in combination with any </a:t>
                      </a:r>
                      <a:r>
                        <a:rPr lang="en-US" sz="1600" dirty="0" err="1">
                          <a:effectLst/>
                          <a:latin typeface="Arial"/>
                          <a:ea typeface="Calibri"/>
                          <a:cs typeface="Times New Roman"/>
                        </a:rPr>
                        <a:t>portland</a:t>
                      </a:r>
                      <a:r>
                        <a:rPr lang="en-US" sz="1600" dirty="0">
                          <a:effectLst/>
                          <a:latin typeface="Arial"/>
                          <a:ea typeface="Calibri"/>
                          <a:cs typeface="Times New Roman"/>
                        </a:rPr>
                        <a:t> cement:</a:t>
                      </a:r>
                      <a:endParaRPr lang="en-US" sz="1600" dirty="0">
                        <a:effectLst/>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600" u="sng" dirty="0">
                          <a:effectLst/>
                          <a:latin typeface="Arial"/>
                          <a:ea typeface="SymbolMT"/>
                          <a:cs typeface="Arial"/>
                        </a:rPr>
                        <a:t>&gt;</a:t>
                      </a:r>
                      <a:r>
                        <a:rPr lang="en-US" sz="1600" dirty="0">
                          <a:effectLst/>
                          <a:latin typeface="Arial"/>
                          <a:ea typeface="SymbolMT"/>
                          <a:cs typeface="Arial"/>
                        </a:rPr>
                        <a:t> 25% fly ash meeting the requirements of ASTM C618 for Class F fly ash</a:t>
                      </a:r>
                      <a:endParaRPr lang="en-US" sz="1600" dirty="0">
                        <a:effectLst/>
                        <a:latin typeface="Calibri"/>
                        <a:ea typeface="SymbolMT"/>
                        <a:cs typeface="Arial"/>
                      </a:endParaRPr>
                    </a:p>
                    <a:p>
                      <a:pPr marL="342900" marR="0" lvl="0" indent="-342900">
                        <a:lnSpc>
                          <a:spcPct val="115000"/>
                        </a:lnSpc>
                        <a:spcBef>
                          <a:spcPts val="0"/>
                        </a:spcBef>
                        <a:spcAft>
                          <a:spcPts val="0"/>
                        </a:spcAft>
                        <a:buFont typeface="Wingdings"/>
                        <a:buChar char=""/>
                      </a:pPr>
                      <a:r>
                        <a:rPr lang="en-US" sz="1600" u="sng" dirty="0">
                          <a:effectLst/>
                          <a:latin typeface="Arial"/>
                          <a:ea typeface="SymbolMT"/>
                          <a:cs typeface="Arial"/>
                        </a:rPr>
                        <a:t>&gt;</a:t>
                      </a:r>
                      <a:r>
                        <a:rPr lang="en-US" sz="1600" dirty="0">
                          <a:effectLst/>
                          <a:latin typeface="Arial"/>
                          <a:ea typeface="SymbolMT"/>
                          <a:cs typeface="Arial"/>
                        </a:rPr>
                        <a:t> 35% fly ash meeting the requirements of ASTM C618 for Class C fly ash</a:t>
                      </a:r>
                      <a:endParaRPr lang="en-US" sz="1600" dirty="0">
                        <a:effectLst/>
                        <a:latin typeface="Calibri"/>
                        <a:ea typeface="SymbolMT"/>
                        <a:cs typeface="Arial"/>
                      </a:endParaRPr>
                    </a:p>
                    <a:p>
                      <a:pPr marL="342900" marR="0" lvl="0" indent="-342900">
                        <a:lnSpc>
                          <a:spcPct val="115000"/>
                        </a:lnSpc>
                        <a:spcBef>
                          <a:spcPts val="0"/>
                        </a:spcBef>
                        <a:spcAft>
                          <a:spcPts val="0"/>
                        </a:spcAft>
                        <a:buFont typeface="Wingdings"/>
                        <a:buChar char=""/>
                      </a:pPr>
                      <a:r>
                        <a:rPr lang="en-US" sz="1600" u="sng" dirty="0">
                          <a:effectLst/>
                          <a:latin typeface="Arial"/>
                          <a:ea typeface="SymbolMT"/>
                          <a:cs typeface="Arial"/>
                        </a:rPr>
                        <a:t>&gt;</a:t>
                      </a:r>
                      <a:r>
                        <a:rPr lang="en-US" sz="1600" dirty="0">
                          <a:effectLst/>
                          <a:latin typeface="Arial"/>
                          <a:ea typeface="SymbolMT"/>
                          <a:cs typeface="Arial"/>
                        </a:rPr>
                        <a:t> 35% slag cement meeting the requirements of ASTM C989</a:t>
                      </a:r>
                      <a:endParaRPr lang="en-US" sz="1600" dirty="0">
                        <a:effectLst/>
                        <a:latin typeface="Calibri"/>
                        <a:ea typeface="SymbolMT"/>
                        <a:cs typeface="Arial"/>
                      </a:endParaRPr>
                    </a:p>
                    <a:p>
                      <a:pPr marL="342900" marR="0" lvl="0" indent="-342900">
                        <a:lnSpc>
                          <a:spcPct val="115000"/>
                        </a:lnSpc>
                        <a:spcBef>
                          <a:spcPts val="0"/>
                        </a:spcBef>
                        <a:spcAft>
                          <a:spcPts val="0"/>
                        </a:spcAft>
                        <a:buFont typeface="Wingdings"/>
                        <a:buChar char=""/>
                      </a:pPr>
                      <a:r>
                        <a:rPr lang="en-US" sz="1600" u="sng" dirty="0">
                          <a:effectLst/>
                          <a:latin typeface="Arial"/>
                          <a:ea typeface="SymbolMT"/>
                          <a:cs typeface="Arial"/>
                        </a:rPr>
                        <a:t>&gt;</a:t>
                      </a:r>
                      <a:r>
                        <a:rPr lang="en-US" sz="1600" dirty="0">
                          <a:effectLst/>
                          <a:latin typeface="Arial"/>
                          <a:ea typeface="SymbolMT"/>
                          <a:cs typeface="Arial"/>
                        </a:rPr>
                        <a:t> 5% silica fume (meeting ASTM C1240) in combination with at least 25% slag cement</a:t>
                      </a:r>
                      <a:endParaRPr lang="en-US" sz="1600" dirty="0">
                        <a:effectLst/>
                        <a:latin typeface="Calibri"/>
                        <a:ea typeface="SymbolMT"/>
                        <a:cs typeface="Arial"/>
                      </a:endParaRPr>
                    </a:p>
                    <a:p>
                      <a:pPr marL="342900" marR="0" lvl="0" indent="-342900">
                        <a:lnSpc>
                          <a:spcPct val="115000"/>
                        </a:lnSpc>
                        <a:spcBef>
                          <a:spcPts val="0"/>
                        </a:spcBef>
                        <a:spcAft>
                          <a:spcPts val="0"/>
                        </a:spcAft>
                        <a:buFont typeface="Wingdings"/>
                        <a:buChar char=""/>
                      </a:pPr>
                      <a:r>
                        <a:rPr lang="en-US" sz="1600" u="sng" dirty="0">
                          <a:effectLst/>
                          <a:latin typeface="Arial"/>
                          <a:ea typeface="SymbolMT"/>
                          <a:cs typeface="Arial"/>
                        </a:rPr>
                        <a:t>&gt;</a:t>
                      </a:r>
                      <a:r>
                        <a:rPr lang="en-US" sz="1600" dirty="0">
                          <a:effectLst/>
                          <a:latin typeface="Arial"/>
                          <a:ea typeface="SymbolMT"/>
                          <a:cs typeface="Arial"/>
                        </a:rPr>
                        <a:t> 5% silica fume (meeting ASTM C1240) in combination with at least 20% Class F fly ash</a:t>
                      </a:r>
                      <a:endParaRPr lang="en-US" sz="1600" dirty="0">
                        <a:effectLst/>
                        <a:latin typeface="Calibri"/>
                        <a:ea typeface="SymbolMT"/>
                        <a:cs typeface="Arial"/>
                      </a:endParaRPr>
                    </a:p>
                    <a:p>
                      <a:pPr marL="342900" marR="0" lvl="0" indent="-342900">
                        <a:lnSpc>
                          <a:spcPct val="115000"/>
                        </a:lnSpc>
                        <a:spcBef>
                          <a:spcPts val="0"/>
                        </a:spcBef>
                        <a:spcAft>
                          <a:spcPts val="0"/>
                        </a:spcAft>
                        <a:buFont typeface="Wingdings"/>
                        <a:buChar char=""/>
                      </a:pPr>
                      <a:r>
                        <a:rPr lang="en-US" sz="1600" u="sng" dirty="0">
                          <a:effectLst/>
                          <a:latin typeface="Arial"/>
                          <a:ea typeface="SymbolMT"/>
                          <a:cs typeface="Arial"/>
                        </a:rPr>
                        <a:t>&gt;</a:t>
                      </a:r>
                      <a:r>
                        <a:rPr lang="en-US" sz="1600" dirty="0">
                          <a:effectLst/>
                          <a:latin typeface="Arial"/>
                          <a:ea typeface="SymbolMT"/>
                          <a:cs typeface="Arial"/>
                        </a:rPr>
                        <a:t> 10% </a:t>
                      </a:r>
                      <a:r>
                        <a:rPr lang="en-US" sz="1600" dirty="0" err="1">
                          <a:effectLst/>
                          <a:latin typeface="Arial"/>
                          <a:ea typeface="SymbolMT"/>
                          <a:cs typeface="Arial"/>
                        </a:rPr>
                        <a:t>metakaolin</a:t>
                      </a:r>
                      <a:r>
                        <a:rPr lang="en-US" sz="1600" dirty="0">
                          <a:effectLst/>
                          <a:latin typeface="Arial"/>
                          <a:ea typeface="SymbolMT"/>
                          <a:cs typeface="Arial"/>
                        </a:rPr>
                        <a:t> meeting ASTM C618</a:t>
                      </a:r>
                      <a:endParaRPr lang="en-US" sz="1600" dirty="0">
                        <a:effectLst/>
                        <a:latin typeface="Calibri"/>
                        <a:ea typeface="SymbolMT"/>
                        <a:cs typeface="Arial"/>
                      </a:endParaRPr>
                    </a:p>
                  </a:txBody>
                  <a:tcPr marL="50616" marR="5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86827">
                <a:tc>
                  <a:txBody>
                    <a:bodyPr/>
                    <a:lstStyle/>
                    <a:p>
                      <a:pPr marL="0" marR="0">
                        <a:lnSpc>
                          <a:spcPct val="115000"/>
                        </a:lnSpc>
                        <a:spcBef>
                          <a:spcPts val="0"/>
                        </a:spcBef>
                        <a:spcAft>
                          <a:spcPts val="0"/>
                        </a:spcAft>
                      </a:pPr>
                      <a:r>
                        <a:rPr lang="en-US" sz="1600">
                          <a:effectLst/>
                          <a:latin typeface="Arial"/>
                          <a:ea typeface="Calibri"/>
                          <a:cs typeface="Times New Roman"/>
                        </a:rPr>
                        <a:t>T &gt; 185 </a:t>
                      </a:r>
                      <a:r>
                        <a:rPr lang="en-US" sz="1600" baseline="30000">
                          <a:effectLst/>
                          <a:latin typeface="Arial"/>
                          <a:ea typeface="Calibri"/>
                          <a:cs typeface="Times New Roman"/>
                        </a:rPr>
                        <a:t>o</a:t>
                      </a:r>
                      <a:r>
                        <a:rPr lang="en-US" sz="1600">
                          <a:effectLst/>
                          <a:latin typeface="Arial"/>
                          <a:ea typeface="Calibri"/>
                          <a:cs typeface="Times New Roman"/>
                        </a:rPr>
                        <a:t>F (85 </a:t>
                      </a:r>
                      <a:r>
                        <a:rPr lang="en-US" sz="1600" baseline="30000">
                          <a:effectLst/>
                          <a:latin typeface="Arial"/>
                          <a:ea typeface="Calibri"/>
                          <a:cs typeface="Times New Roman"/>
                        </a:rPr>
                        <a:t>o</a:t>
                      </a:r>
                      <a:r>
                        <a:rPr lang="en-US" sz="1600">
                          <a:effectLst/>
                          <a:latin typeface="Arial"/>
                          <a:ea typeface="Calibri"/>
                          <a:cs typeface="Times New Roman"/>
                        </a:rPr>
                        <a:t>C)</a:t>
                      </a:r>
                      <a:endParaRPr lang="en-US" sz="1600">
                        <a:effectLst/>
                        <a:latin typeface="Calibri"/>
                        <a:ea typeface="Calibri"/>
                        <a:cs typeface="Times New Roman"/>
                      </a:endParaRPr>
                    </a:p>
                  </a:txBody>
                  <a:tcPr marL="50616" marR="5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Arial"/>
                          <a:ea typeface="Calibri"/>
                          <a:cs typeface="Times New Roman"/>
                        </a:rPr>
                        <a:t>The internal concrete temperature should not </a:t>
                      </a:r>
                      <a:r>
                        <a:rPr lang="en-US" sz="1600" dirty="0" smtClean="0">
                          <a:effectLst/>
                          <a:latin typeface="Arial"/>
                          <a:ea typeface="Calibri"/>
                          <a:cs typeface="Times New Roman"/>
                        </a:rPr>
                        <a:t>exceed</a:t>
                      </a:r>
                      <a:r>
                        <a:rPr lang="en-US" sz="1600" baseline="0" dirty="0" smtClean="0">
                          <a:effectLst/>
                          <a:latin typeface="Calibri"/>
                          <a:ea typeface="Calibri"/>
                          <a:cs typeface="Times New Roman"/>
                        </a:rPr>
                        <a:t> </a:t>
                      </a:r>
                      <a:r>
                        <a:rPr lang="en-US" sz="1600" dirty="0" smtClean="0">
                          <a:effectLst/>
                          <a:latin typeface="Arial"/>
                          <a:ea typeface="Calibri"/>
                          <a:cs typeface="Times New Roman"/>
                        </a:rPr>
                        <a:t>185 </a:t>
                      </a:r>
                      <a:r>
                        <a:rPr lang="en-US" sz="1600" baseline="30000" dirty="0" err="1" smtClean="0">
                          <a:effectLst/>
                          <a:latin typeface="Arial"/>
                          <a:ea typeface="Calibri"/>
                          <a:cs typeface="Times New Roman"/>
                        </a:rPr>
                        <a:t>o</a:t>
                      </a:r>
                      <a:r>
                        <a:rPr lang="en-US" sz="1600" dirty="0" err="1" smtClean="0">
                          <a:effectLst/>
                          <a:latin typeface="Arial"/>
                          <a:ea typeface="Calibri"/>
                          <a:cs typeface="Times New Roman"/>
                        </a:rPr>
                        <a:t>F</a:t>
                      </a:r>
                      <a:r>
                        <a:rPr lang="en-US" sz="1600" dirty="0" smtClean="0">
                          <a:effectLst/>
                          <a:latin typeface="Arial"/>
                          <a:ea typeface="Calibri"/>
                          <a:cs typeface="Times New Roman"/>
                        </a:rPr>
                        <a:t> </a:t>
                      </a:r>
                      <a:r>
                        <a:rPr lang="en-US" sz="1600" dirty="0">
                          <a:effectLst/>
                          <a:latin typeface="Arial"/>
                          <a:ea typeface="Calibri"/>
                          <a:cs typeface="Times New Roman"/>
                        </a:rPr>
                        <a:t>(</a:t>
                      </a:r>
                      <a:r>
                        <a:rPr lang="en-US" sz="1600" dirty="0" smtClean="0">
                          <a:effectLst/>
                          <a:latin typeface="Arial"/>
                          <a:ea typeface="Calibri"/>
                          <a:cs typeface="Times New Roman"/>
                        </a:rPr>
                        <a:t>85 </a:t>
                      </a:r>
                      <a:r>
                        <a:rPr lang="en-US" sz="1600" baseline="30000" dirty="0" err="1" smtClean="0">
                          <a:effectLst/>
                          <a:latin typeface="Arial"/>
                          <a:ea typeface="Calibri"/>
                          <a:cs typeface="Times New Roman"/>
                        </a:rPr>
                        <a:t>o</a:t>
                      </a:r>
                      <a:r>
                        <a:rPr lang="en-US" sz="1600" dirty="0" err="1" smtClean="0">
                          <a:effectLst/>
                          <a:latin typeface="Arial"/>
                          <a:ea typeface="Calibri"/>
                          <a:cs typeface="Times New Roman"/>
                        </a:rPr>
                        <a:t>C</a:t>
                      </a:r>
                      <a:r>
                        <a:rPr lang="en-US" sz="1600" dirty="0">
                          <a:effectLst/>
                          <a:latin typeface="Arial"/>
                          <a:ea typeface="Calibri"/>
                          <a:cs typeface="Times New Roman"/>
                        </a:rPr>
                        <a:t>) under any circumstances</a:t>
                      </a:r>
                      <a:endParaRPr lang="en-US" sz="1600" dirty="0">
                        <a:effectLst/>
                        <a:latin typeface="Calibri"/>
                        <a:ea typeface="Calibri"/>
                        <a:cs typeface="Times New Roman"/>
                      </a:endParaRPr>
                    </a:p>
                  </a:txBody>
                  <a:tcPr marL="50616" marR="5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7" name="Rectangle 2"/>
          <p:cNvSpPr>
            <a:spLocks noChangeArrowheads="1"/>
          </p:cNvSpPr>
          <p:nvPr/>
        </p:nvSpPr>
        <p:spPr bwMode="auto">
          <a:xfrm>
            <a:off x="2327275" y="157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64614157"/>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 Concrete in 126 AD</a:t>
            </a:r>
            <a:endParaRPr lang="en-US" dirty="0"/>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848039" y="2174822"/>
            <a:ext cx="4145214" cy="2762801"/>
          </a:xfrm>
        </p:spPr>
      </p:pic>
      <p:pic>
        <p:nvPicPr>
          <p:cNvPr id="33794" name="Picture 2" descr="http://upload.wikimedia.org/wikipedia/commons/1/15/Pantheon_right_side_view.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3075" y="2174823"/>
            <a:ext cx="4139028" cy="27628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4195" y="5217807"/>
            <a:ext cx="8899057" cy="1384995"/>
          </a:xfrm>
          <a:prstGeom prst="rect">
            <a:avLst/>
          </a:prstGeom>
        </p:spPr>
        <p:txBody>
          <a:bodyPr wrap="square">
            <a:spAutoFit/>
          </a:bodyPr>
          <a:lstStyle/>
          <a:p>
            <a:r>
              <a:rPr lang="en-US" sz="2800" dirty="0">
                <a:solidFill>
                  <a:srgbClr val="252525"/>
                </a:solidFill>
                <a:latin typeface="Arial" panose="020B0604020202020204" pitchFamily="34" charset="0"/>
              </a:rPr>
              <a:t>Almost two thousand years after it was built, the Pantheon's dome is still the world's largest unreinforced concrete dome</a:t>
            </a:r>
            <a:endParaRPr lang="en-US" sz="2800" dirty="0"/>
          </a:p>
        </p:txBody>
      </p:sp>
    </p:spTree>
    <p:extLst>
      <p:ext uri="{BB962C8B-B14F-4D97-AF65-F5344CB8AC3E}">
        <p14:creationId xmlns:p14="http://schemas.microsoft.com/office/powerpoint/2010/main" val="1617048908"/>
      </p:ext>
    </p:extLst>
  </p:cSld>
  <p:clrMapOvr>
    <a:masterClrMapping/>
  </p:clrMapOvr>
  <p:transition advTm="8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r>
              <a:rPr lang="en-US" smtClean="0"/>
              <a:t>Delayed Ettringite Formation (DEF)</a:t>
            </a:r>
            <a:endParaRPr lang="en-US" dirty="0"/>
          </a:p>
        </p:txBody>
      </p:sp>
      <p:sp>
        <p:nvSpPr>
          <p:cNvPr id="272387" name="Rectangle 3"/>
          <p:cNvSpPr>
            <a:spLocks noGrp="1" noChangeArrowheads="1"/>
          </p:cNvSpPr>
          <p:nvPr>
            <p:ph idx="1"/>
          </p:nvPr>
        </p:nvSpPr>
        <p:spPr/>
        <p:txBody>
          <a:bodyPr/>
          <a:lstStyle/>
          <a:p>
            <a:r>
              <a:rPr lang="en-US" smtClean="0"/>
              <a:t>Degradation occurs when:</a:t>
            </a:r>
          </a:p>
          <a:p>
            <a:pPr lvl="1"/>
            <a:r>
              <a:rPr lang="en-US" smtClean="0"/>
              <a:t>Concrete temperature exceeds ~160°F </a:t>
            </a:r>
          </a:p>
          <a:p>
            <a:pPr lvl="1"/>
            <a:r>
              <a:rPr lang="en-US" smtClean="0"/>
              <a:t>Cementitious materials have a particular chemistry</a:t>
            </a:r>
          </a:p>
          <a:p>
            <a:pPr lvl="1"/>
            <a:r>
              <a:rPr lang="en-US" smtClean="0"/>
              <a:t>External water available during service life</a:t>
            </a:r>
          </a:p>
          <a:p>
            <a:r>
              <a:rPr lang="en-US" smtClean="0"/>
              <a:t>Expansion and cracking</a:t>
            </a:r>
          </a:p>
          <a:p>
            <a:r>
              <a:rPr lang="en-US" smtClean="0"/>
              <a:t>Loss of stiffness and strength</a:t>
            </a:r>
            <a:endParaRPr lang="en-US" dirty="0" smtClean="0"/>
          </a:p>
        </p:txBody>
      </p:sp>
      <p:pic>
        <p:nvPicPr>
          <p:cNvPr id="272388" name="Picture 4" descr="DEF Crack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140" y="1683415"/>
            <a:ext cx="3571885" cy="33942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concrete-experts.com/images/AKK_97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8025" y="1683415"/>
            <a:ext cx="4534319" cy="33942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6140" y="5270946"/>
            <a:ext cx="8084191" cy="954107"/>
          </a:xfrm>
          <a:prstGeom prst="rect">
            <a:avLst/>
          </a:prstGeom>
          <a:noFill/>
        </p:spPr>
        <p:txBody>
          <a:bodyPr wrap="square" rtlCol="0">
            <a:spAutoFit/>
          </a:bodyPr>
          <a:lstStyle/>
          <a:p>
            <a:pPr algn="l"/>
            <a:r>
              <a:rPr lang="en-US" sz="2800" dirty="0" smtClean="0"/>
              <a:t>What is the remaining service life for </a:t>
            </a:r>
            <a:br>
              <a:rPr lang="en-US" sz="2800" dirty="0" smtClean="0"/>
            </a:br>
            <a:r>
              <a:rPr lang="en-US" sz="2800" dirty="0" smtClean="0"/>
              <a:t>a DEF affected structure?</a:t>
            </a:r>
            <a:endParaRPr lang="en-US" sz="2800" dirty="0"/>
          </a:p>
        </p:txBody>
      </p:sp>
    </p:spTree>
    <p:extLst>
      <p:ext uri="{BB962C8B-B14F-4D97-AF65-F5344CB8AC3E}">
        <p14:creationId xmlns:p14="http://schemas.microsoft.com/office/powerpoint/2010/main" val="2118808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2388"/>
                                        </p:tgtEl>
                                        <p:attrNameLst>
                                          <p:attrName>style.visibility</p:attrName>
                                        </p:attrNameLst>
                                      </p:cBhvr>
                                      <p:to>
                                        <p:strVal val="visible"/>
                                      </p:to>
                                    </p:set>
                                    <p:animEffect transition="in" filter="fade">
                                      <p:cBhvr>
                                        <p:cTn id="7" dur="500"/>
                                        <p:tgtEl>
                                          <p:spTgt spid="27238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 Illinois Tollway Bridge Decks</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136717333"/>
              </p:ext>
            </p:extLst>
          </p:nvPr>
        </p:nvGraphicFramePr>
        <p:xfrm>
          <a:off x="971550" y="1228045"/>
          <a:ext cx="7180263" cy="5030788"/>
        </p:xfrm>
        <a:graphic>
          <a:graphicData uri="http://schemas.openxmlformats.org/presentationml/2006/ole">
            <mc:AlternateContent xmlns:mc="http://schemas.openxmlformats.org/markup-compatibility/2006">
              <mc:Choice xmlns:v="urn:schemas-microsoft-com:vml" Requires="v">
                <p:oleObj spid="_x0000_s27727" name="Worksheet" r:id="rId4" imgW="4861512" imgH="3406140" progId="Excel.Sheet.12">
                  <p:embed/>
                </p:oleObj>
              </mc:Choice>
              <mc:Fallback>
                <p:oleObj name="Worksheet" r:id="rId4" imgW="4861512" imgH="3406140" progId="Excel.Sheet.12">
                  <p:embed/>
                  <p:pic>
                    <p:nvPicPr>
                      <p:cNvPr id="0" name=""/>
                      <p:cNvPicPr/>
                      <p:nvPr/>
                    </p:nvPicPr>
                    <p:blipFill>
                      <a:blip r:embed="rId5"/>
                      <a:stretch>
                        <a:fillRect/>
                      </a:stretch>
                    </p:blipFill>
                    <p:spPr>
                      <a:xfrm>
                        <a:off x="971550" y="1228045"/>
                        <a:ext cx="7180263" cy="5030788"/>
                      </a:xfrm>
                      <a:prstGeom prst="rect">
                        <a:avLst/>
                      </a:prstGeom>
                    </p:spPr>
                  </p:pic>
                </p:oleObj>
              </mc:Fallback>
            </mc:AlternateContent>
          </a:graphicData>
        </a:graphic>
      </p:graphicFrame>
    </p:spTree>
    <p:extLst>
      <p:ext uri="{BB962C8B-B14F-4D97-AF65-F5344CB8AC3E}">
        <p14:creationId xmlns:p14="http://schemas.microsoft.com/office/powerpoint/2010/main" val="427281740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B: Desalination Plant </a:t>
            </a:r>
            <a:endParaRPr lang="en-US" dirty="0"/>
          </a:p>
        </p:txBody>
      </p:sp>
      <p:sp>
        <p:nvSpPr>
          <p:cNvPr id="3" name="Content Placeholder 2"/>
          <p:cNvSpPr>
            <a:spLocks noGrp="1"/>
          </p:cNvSpPr>
          <p:nvPr>
            <p:ph idx="1"/>
          </p:nvPr>
        </p:nvSpPr>
        <p:spPr>
          <a:xfrm>
            <a:off x="549274" y="1608138"/>
            <a:ext cx="8424635" cy="4191000"/>
          </a:xfrm>
        </p:spPr>
        <p:txBody>
          <a:bodyPr/>
          <a:lstStyle/>
          <a:p>
            <a:r>
              <a:rPr lang="en-US" dirty="0" smtClean="0"/>
              <a:t>50 year design life requirement in 3x salinity</a:t>
            </a:r>
          </a:p>
          <a:p>
            <a:r>
              <a:rPr lang="en-US" dirty="0" smtClean="0"/>
              <a:t>Coatings used but only guaranteed for 5 years</a:t>
            </a:r>
          </a:p>
          <a:p>
            <a:r>
              <a:rPr lang="en-US" dirty="0" smtClean="0"/>
              <a:t>Designer wanted to follow the “code”</a:t>
            </a:r>
          </a:p>
          <a:p>
            <a:r>
              <a:rPr lang="en-US" dirty="0" smtClean="0"/>
              <a:t>No code requirements to address service life</a:t>
            </a:r>
          </a:p>
          <a:p>
            <a:r>
              <a:rPr lang="en-US" dirty="0" smtClean="0"/>
              <a:t>Additional design help was suggested, STADIUM</a:t>
            </a:r>
          </a:p>
          <a:p>
            <a:r>
              <a:rPr lang="en-US" dirty="0" smtClean="0"/>
              <a:t>Later testing and validation needed to substantiate already placed concrete</a:t>
            </a:r>
            <a:endParaRPr lang="en-US" dirty="0"/>
          </a:p>
        </p:txBody>
      </p:sp>
    </p:spTree>
    <p:extLst>
      <p:ext uri="{BB962C8B-B14F-4D97-AF65-F5344CB8AC3E}">
        <p14:creationId xmlns:p14="http://schemas.microsoft.com/office/powerpoint/2010/main" val="718560506"/>
      </p:ext>
    </p:extLst>
  </p:cSld>
  <p:clrMapOvr>
    <a:masterClrMapping/>
  </p:clrMapOvr>
  <p:transition advTm="8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C: Major Bridge Projects</a:t>
            </a:r>
            <a:endParaRPr lang="en-US" dirty="0"/>
          </a:p>
        </p:txBody>
      </p:sp>
      <p:sp>
        <p:nvSpPr>
          <p:cNvPr id="3" name="Content Placeholder 2"/>
          <p:cNvSpPr>
            <a:spLocks noGrp="1"/>
          </p:cNvSpPr>
          <p:nvPr>
            <p:ph idx="1"/>
          </p:nvPr>
        </p:nvSpPr>
        <p:spPr>
          <a:xfrm>
            <a:off x="549275" y="1608138"/>
            <a:ext cx="5844205" cy="4191000"/>
          </a:xfrm>
        </p:spPr>
        <p:txBody>
          <a:bodyPr/>
          <a:lstStyle/>
          <a:p>
            <a:r>
              <a:rPr lang="en-US" dirty="0" smtClean="0"/>
              <a:t>Designers using Eur</a:t>
            </a:r>
            <a:r>
              <a:rPr lang="en-US" dirty="0"/>
              <a:t>o</a:t>
            </a:r>
            <a:r>
              <a:rPr lang="en-US" dirty="0" smtClean="0"/>
              <a:t> fib MC-34</a:t>
            </a:r>
          </a:p>
          <a:p>
            <a:r>
              <a:rPr lang="en-US" dirty="0" smtClean="0"/>
              <a:t>Testing required is NT Build 492</a:t>
            </a:r>
          </a:p>
          <a:p>
            <a:r>
              <a:rPr lang="en-US" dirty="0" smtClean="0"/>
              <a:t>Aging neglected with fib approach</a:t>
            </a:r>
          </a:p>
          <a:p>
            <a:r>
              <a:rPr lang="en-US" dirty="0" smtClean="0"/>
              <a:t>Local labs do not have test equipment</a:t>
            </a:r>
          </a:p>
          <a:p>
            <a:r>
              <a:rPr lang="en-US" dirty="0" smtClean="0"/>
              <a:t>Correlation with ASTM C1202 can be used for construction</a:t>
            </a:r>
            <a:endParaRPr lang="en-US"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241690" y="1683415"/>
            <a:ext cx="2699320" cy="1973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41690" y="4187950"/>
            <a:ext cx="2699320" cy="1899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2373046"/>
      </p:ext>
    </p:extLst>
  </p:cSld>
  <p:clrMapOvr>
    <a:masterClrMapping/>
  </p:clrMapOvr>
  <p:transition advTm="8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D: Design Build Project</a:t>
            </a:r>
            <a:endParaRPr lang="en-US" dirty="0"/>
          </a:p>
        </p:txBody>
      </p:sp>
      <p:sp>
        <p:nvSpPr>
          <p:cNvPr id="3" name="Content Placeholder 2"/>
          <p:cNvSpPr>
            <a:spLocks noGrp="1"/>
          </p:cNvSpPr>
          <p:nvPr>
            <p:ph idx="1"/>
          </p:nvPr>
        </p:nvSpPr>
        <p:spPr>
          <a:xfrm>
            <a:off x="549275" y="1228045"/>
            <a:ext cx="8500530" cy="4571093"/>
          </a:xfrm>
        </p:spPr>
        <p:txBody>
          <a:bodyPr/>
          <a:lstStyle/>
          <a:p>
            <a:r>
              <a:rPr lang="en-US" dirty="0" smtClean="0"/>
              <a:t>Owner wants 100 year service life for project</a:t>
            </a:r>
          </a:p>
          <a:p>
            <a:r>
              <a:rPr lang="en-US" dirty="0" smtClean="0"/>
              <a:t>Owner requires 1000 coulomb limit in ASTM C1202 but does not specify an age for testing</a:t>
            </a:r>
          </a:p>
          <a:p>
            <a:r>
              <a:rPr lang="en-US" dirty="0" smtClean="0"/>
              <a:t>ASTM C1202 without a specified testing age has no design significance</a:t>
            </a:r>
          </a:p>
          <a:p>
            <a:r>
              <a:rPr lang="en-US" dirty="0" smtClean="0"/>
              <a:t>Owner rejects design build team mixes and forces contractor to use silica fume despite significant testing and modeling efforts to validate service life</a:t>
            </a:r>
            <a:endParaRPr lang="en-US" dirty="0"/>
          </a:p>
          <a:p>
            <a:r>
              <a:rPr lang="en-US" dirty="0" smtClean="0"/>
              <a:t>Silica fume leads to cracking</a:t>
            </a:r>
          </a:p>
          <a:p>
            <a:r>
              <a:rPr lang="en-US" dirty="0" smtClean="0"/>
              <a:t>Cracking leads to chloride ingress…</a:t>
            </a:r>
          </a:p>
        </p:txBody>
      </p:sp>
    </p:spTree>
    <p:extLst>
      <p:ext uri="{BB962C8B-B14F-4D97-AF65-F5344CB8AC3E}">
        <p14:creationId xmlns:p14="http://schemas.microsoft.com/office/powerpoint/2010/main" val="672166977"/>
      </p:ext>
    </p:extLst>
  </p:cSld>
  <p:clrMapOvr>
    <a:masterClrMapping/>
  </p:clrMapOvr>
  <p:transition advTm="8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E: 10,000 Clock Project</a:t>
            </a:r>
            <a:endParaRPr lang="en-US" dirty="0"/>
          </a:p>
        </p:txBody>
      </p:sp>
      <p:sp>
        <p:nvSpPr>
          <p:cNvPr id="3" name="Content Placeholder 2"/>
          <p:cNvSpPr>
            <a:spLocks noGrp="1"/>
          </p:cNvSpPr>
          <p:nvPr>
            <p:ph idx="1"/>
          </p:nvPr>
        </p:nvSpPr>
        <p:spPr>
          <a:xfrm>
            <a:off x="549274" y="1455730"/>
            <a:ext cx="5692415" cy="4343408"/>
          </a:xfrm>
        </p:spPr>
        <p:txBody>
          <a:bodyPr/>
          <a:lstStyle/>
          <a:p>
            <a:r>
              <a:rPr lang="en-US" sz="2400" dirty="0" smtClean="0"/>
              <a:t>Also called “Clock </a:t>
            </a:r>
            <a:r>
              <a:rPr lang="en-US" sz="2400" dirty="0"/>
              <a:t>of the Long </a:t>
            </a:r>
            <a:r>
              <a:rPr lang="en-US" sz="2400" dirty="0" smtClean="0"/>
              <a:t>Now”</a:t>
            </a:r>
          </a:p>
          <a:p>
            <a:r>
              <a:rPr lang="en-US" sz="2400" dirty="0" smtClean="0"/>
              <a:t>Located in west Texas high desert</a:t>
            </a:r>
          </a:p>
          <a:p>
            <a:r>
              <a:rPr lang="en-US" sz="2400" dirty="0" smtClean="0"/>
              <a:t>Funded </a:t>
            </a:r>
            <a:r>
              <a:rPr lang="en-US" sz="2400" dirty="0"/>
              <a:t>by Jeff </a:t>
            </a:r>
            <a:r>
              <a:rPr lang="en-US" sz="2400" dirty="0" smtClean="0"/>
              <a:t>Bezos, Amazon</a:t>
            </a:r>
            <a:endParaRPr lang="en-US" sz="2400" dirty="0"/>
          </a:p>
          <a:p>
            <a:r>
              <a:rPr lang="en-US" sz="2400" dirty="0" smtClean="0"/>
              <a:t>Unique and ambitious project to create a lasting structure with symbolic message</a:t>
            </a:r>
          </a:p>
          <a:p>
            <a:r>
              <a:rPr lang="en-US" sz="2400" dirty="0"/>
              <a:t>Stainless steel used for clock components</a:t>
            </a:r>
          </a:p>
          <a:p>
            <a:r>
              <a:rPr lang="en-US" sz="2400" dirty="0" smtClean="0"/>
              <a:t>Concrete service life issues include reinforcement, shotcrete, exposure to aggressive soil chemistry</a:t>
            </a:r>
          </a:p>
        </p:txBody>
      </p:sp>
      <p:pic>
        <p:nvPicPr>
          <p:cNvPr id="5" name="Picture 4"/>
          <p:cNvPicPr>
            <a:picLocks noChangeAspect="1"/>
          </p:cNvPicPr>
          <p:nvPr/>
        </p:nvPicPr>
        <p:blipFill>
          <a:blip r:embed="rId2"/>
          <a:stretch>
            <a:fillRect/>
          </a:stretch>
        </p:blipFill>
        <p:spPr>
          <a:xfrm>
            <a:off x="5983807" y="1591678"/>
            <a:ext cx="3018009" cy="4207460"/>
          </a:xfrm>
          <a:prstGeom prst="rect">
            <a:avLst/>
          </a:prstGeom>
        </p:spPr>
      </p:pic>
    </p:spTree>
    <p:extLst>
      <p:ext uri="{BB962C8B-B14F-4D97-AF65-F5344CB8AC3E}">
        <p14:creationId xmlns:p14="http://schemas.microsoft.com/office/powerpoint/2010/main" val="3854953052"/>
      </p:ext>
    </p:extLst>
  </p:cSld>
  <p:clrMapOvr>
    <a:masterClrMapping/>
  </p:clrMapOvr>
  <p:transition advTm="8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Concluding Remarks</a:t>
            </a:r>
            <a:endParaRPr lang="en-US" dirty="0"/>
          </a:p>
        </p:txBody>
      </p:sp>
      <p:sp>
        <p:nvSpPr>
          <p:cNvPr id="3" name="Content Placeholder 2"/>
          <p:cNvSpPr>
            <a:spLocks noGrp="1"/>
          </p:cNvSpPr>
          <p:nvPr>
            <p:ph idx="1"/>
          </p:nvPr>
        </p:nvSpPr>
        <p:spPr/>
        <p:txBody>
          <a:bodyPr/>
          <a:lstStyle/>
          <a:p>
            <a:r>
              <a:rPr lang="en-US" dirty="0" smtClean="0"/>
              <a:t>Reaching or exceeding the design life is essential for sustainability</a:t>
            </a:r>
          </a:p>
          <a:p>
            <a:r>
              <a:rPr lang="en-US" dirty="0" smtClean="0"/>
              <a:t>Material degradation is a leading cause of early failure in concrete structures</a:t>
            </a:r>
          </a:p>
          <a:p>
            <a:r>
              <a:rPr lang="en-US" dirty="0" smtClean="0"/>
              <a:t>Material selection, mixture proportioning, and construction all influence durability</a:t>
            </a:r>
          </a:p>
          <a:p>
            <a:r>
              <a:rPr lang="en-US" dirty="0" smtClean="0"/>
              <a:t>Appropriate use of specifications and testing is critical</a:t>
            </a:r>
            <a:endParaRPr lang="en-US" dirty="0"/>
          </a:p>
        </p:txBody>
      </p:sp>
    </p:spTree>
    <p:extLst>
      <p:ext uri="{BB962C8B-B14F-4D97-AF65-F5344CB8AC3E}">
        <p14:creationId xmlns:p14="http://schemas.microsoft.com/office/powerpoint/2010/main" val="3314333921"/>
      </p:ext>
    </p:extLst>
  </p:cSld>
  <p:clrMapOvr>
    <a:masterClrMapping/>
  </p:clrMapOvr>
  <p:transition spd="slow" advTm="8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t>Service Life Evaluation</a:t>
            </a:r>
          </a:p>
        </p:txBody>
      </p:sp>
      <p:pic>
        <p:nvPicPr>
          <p:cNvPr id="63492" name="Picture 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5985" y="1328550"/>
            <a:ext cx="5994400" cy="50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3" name="Picture 2" descr="C:\Documents and Settings\mdambrosia\Desktop\Refs\PCA Concrete Construction Image Library Vol 2\CD Directory\BUILDINGS\COMPLETED_STRUCTURES\51568.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99200" y="1752600"/>
            <a:ext cx="2641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M. Wilson Files\Pictures\C3.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15675" y="2442365"/>
            <a:ext cx="2344051" cy="1916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731650"/>
      </p:ext>
    </p:extLst>
  </p:cSld>
  <p:clrMapOvr>
    <a:masterClrMapping/>
  </p:clrMapOvr>
  <p:transition advTm="8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 Considering Service Life</a:t>
            </a:r>
            <a:endParaRPr lang="en-US" dirty="0"/>
          </a:p>
        </p:txBody>
      </p:sp>
      <p:sp>
        <p:nvSpPr>
          <p:cNvPr id="3" name="Content Placeholder 2"/>
          <p:cNvSpPr>
            <a:spLocks noGrp="1"/>
          </p:cNvSpPr>
          <p:nvPr>
            <p:ph idx="1"/>
          </p:nvPr>
        </p:nvSpPr>
        <p:spPr>
          <a:xfrm>
            <a:off x="397776" y="1228044"/>
            <a:ext cx="8746224" cy="5388545"/>
          </a:xfrm>
        </p:spPr>
        <p:txBody>
          <a:bodyPr/>
          <a:lstStyle/>
          <a:p>
            <a:r>
              <a:rPr lang="en-US" sz="2400" dirty="0" smtClean="0"/>
              <a:t>Illinois Tollway </a:t>
            </a:r>
            <a:r>
              <a:rPr lang="en-US" sz="2400" i="1" dirty="0" smtClean="0"/>
              <a:t>Move Illinois</a:t>
            </a:r>
            <a:r>
              <a:rPr lang="en-US" sz="2400" dirty="0" smtClean="0"/>
              <a:t> Program</a:t>
            </a:r>
          </a:p>
          <a:p>
            <a:r>
              <a:rPr lang="en-US" sz="2400" dirty="0" smtClean="0"/>
              <a:t>Large International Design </a:t>
            </a:r>
            <a:r>
              <a:rPr lang="en-US" sz="2400" dirty="0"/>
              <a:t>B</a:t>
            </a:r>
            <a:r>
              <a:rPr lang="en-US" sz="2400" dirty="0" smtClean="0"/>
              <a:t>uild Projects</a:t>
            </a:r>
          </a:p>
          <a:p>
            <a:r>
              <a:rPr lang="en-US" sz="2400" dirty="0" smtClean="0"/>
              <a:t>Many Large Bridge and Tunnel Structures (AASHTO LRFD) </a:t>
            </a:r>
          </a:p>
          <a:p>
            <a:pPr lvl="1"/>
            <a:r>
              <a:rPr lang="en-US" sz="2000" dirty="0" smtClean="0"/>
              <a:t>Tappan Zee Replacement (The New NY Bridge)</a:t>
            </a:r>
          </a:p>
          <a:p>
            <a:pPr lvl="1"/>
            <a:r>
              <a:rPr lang="en-US" sz="2000" dirty="0" smtClean="0"/>
              <a:t>Ohio River Bridges</a:t>
            </a:r>
          </a:p>
          <a:p>
            <a:pPr lvl="1"/>
            <a:r>
              <a:rPr lang="en-US" sz="2000" dirty="0" smtClean="0"/>
              <a:t>Goethals Bridge</a:t>
            </a:r>
          </a:p>
          <a:p>
            <a:pPr lvl="1"/>
            <a:r>
              <a:rPr lang="en-US" sz="2000" dirty="0"/>
              <a:t>Bayonne </a:t>
            </a:r>
            <a:r>
              <a:rPr lang="en-US" sz="2000" dirty="0" smtClean="0"/>
              <a:t>Bridge</a:t>
            </a:r>
          </a:p>
          <a:p>
            <a:pPr lvl="1"/>
            <a:r>
              <a:rPr lang="en-US" sz="2000" dirty="0" smtClean="0"/>
              <a:t>Norfolk </a:t>
            </a:r>
            <a:r>
              <a:rPr lang="en-US" sz="2000" dirty="0"/>
              <a:t>Midtown </a:t>
            </a:r>
            <a:r>
              <a:rPr lang="en-US" sz="2000" dirty="0" smtClean="0"/>
              <a:t>Tunnel</a:t>
            </a:r>
          </a:p>
          <a:p>
            <a:r>
              <a:rPr lang="en-US" sz="2400" dirty="0" smtClean="0"/>
              <a:t>Energy (Nuclear), Desalination, Wastewater Plants</a:t>
            </a:r>
          </a:p>
          <a:p>
            <a:r>
              <a:rPr lang="en-US" sz="2400" dirty="0" smtClean="0"/>
              <a:t>Dairy </a:t>
            </a:r>
            <a:r>
              <a:rPr lang="en-US" sz="2400" dirty="0"/>
              <a:t>Milking </a:t>
            </a:r>
            <a:r>
              <a:rPr lang="en-US" sz="2400" dirty="0" smtClean="0"/>
              <a:t>Platforms and Clocks</a:t>
            </a:r>
            <a:endParaRPr lang="en-US" sz="2400" dirty="0"/>
          </a:p>
          <a:p>
            <a:endParaRPr lang="en-US" sz="2400" dirty="0"/>
          </a:p>
        </p:txBody>
      </p:sp>
    </p:spTree>
    <p:extLst>
      <p:ext uri="{BB962C8B-B14F-4D97-AF65-F5344CB8AC3E}">
        <p14:creationId xmlns:p14="http://schemas.microsoft.com/office/powerpoint/2010/main" val="165629918"/>
      </p:ext>
    </p:extLst>
  </p:cSld>
  <p:clrMapOvr>
    <a:masterClrMapping/>
  </p:clrMapOvr>
  <p:transition advTm="8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Pitfalls of Service Life Requirements</a:t>
            </a:r>
            <a:endParaRPr lang="en-US" dirty="0"/>
          </a:p>
        </p:txBody>
      </p:sp>
      <p:sp>
        <p:nvSpPr>
          <p:cNvPr id="3" name="Content Placeholder 2"/>
          <p:cNvSpPr>
            <a:spLocks noGrp="1"/>
          </p:cNvSpPr>
          <p:nvPr>
            <p:ph idx="1"/>
          </p:nvPr>
        </p:nvSpPr>
        <p:spPr/>
        <p:txBody>
          <a:bodyPr/>
          <a:lstStyle/>
          <a:p>
            <a:r>
              <a:rPr lang="en-US" dirty="0" smtClean="0"/>
              <a:t>Clear Design Requirements a </a:t>
            </a:r>
            <a:r>
              <a:rPr lang="en-US" u="sng" dirty="0" smtClean="0"/>
              <a:t>Must!!</a:t>
            </a:r>
          </a:p>
          <a:p>
            <a:pPr lvl="1"/>
            <a:r>
              <a:rPr lang="en-US" dirty="0" smtClean="0"/>
              <a:t>Define “service life”</a:t>
            </a:r>
          </a:p>
          <a:p>
            <a:pPr lvl="1"/>
            <a:r>
              <a:rPr lang="en-US" dirty="0" smtClean="0"/>
              <a:t>Define testing and validation requirements</a:t>
            </a:r>
          </a:p>
          <a:p>
            <a:pPr lvl="1"/>
            <a:r>
              <a:rPr lang="en-US" dirty="0" smtClean="0"/>
              <a:t>If possible, identify specific modeling requirements</a:t>
            </a:r>
          </a:p>
          <a:p>
            <a:pPr lvl="1"/>
            <a:r>
              <a:rPr lang="en-US" dirty="0" smtClean="0"/>
              <a:t>Define resolution protocol</a:t>
            </a:r>
          </a:p>
          <a:p>
            <a:pPr lvl="1"/>
            <a:r>
              <a:rPr lang="en-US" dirty="0" smtClean="0"/>
              <a:t>Address </a:t>
            </a:r>
            <a:r>
              <a:rPr lang="en-US" u="sng" dirty="0" smtClean="0"/>
              <a:t>cracking</a:t>
            </a:r>
          </a:p>
          <a:p>
            <a:pPr lvl="1"/>
            <a:r>
              <a:rPr lang="en-US" dirty="0" smtClean="0"/>
              <a:t>Address durability concerns other than corrosion</a:t>
            </a:r>
            <a:endParaRPr lang="en-US" dirty="0"/>
          </a:p>
        </p:txBody>
      </p:sp>
    </p:spTree>
    <p:extLst>
      <p:ext uri="{BB962C8B-B14F-4D97-AF65-F5344CB8AC3E}">
        <p14:creationId xmlns:p14="http://schemas.microsoft.com/office/powerpoint/2010/main" val="2795131615"/>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409700" y="1298290"/>
          <a:ext cx="6324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9029" name="AutoShape 5"/>
          <p:cNvSpPr>
            <a:spLocks noChangeArrowheads="1"/>
          </p:cNvSpPr>
          <p:nvPr/>
        </p:nvSpPr>
        <p:spPr bwMode="auto">
          <a:xfrm>
            <a:off x="3530600" y="3125656"/>
            <a:ext cx="2057400" cy="1524000"/>
          </a:xfrm>
          <a:prstGeom prst="triangle">
            <a:avLst>
              <a:gd name="adj" fmla="val 50000"/>
            </a:avLst>
          </a:prstGeom>
          <a:noFill/>
          <a:ln w="44450">
            <a:solidFill>
              <a:schemeClr val="bg2"/>
            </a:solidFill>
            <a:miter lim="800000"/>
            <a:headEnd type="none" w="sm" len="sm"/>
            <a:tailEnd type="none" w="sm" len="sm"/>
          </a:ln>
        </p:spPr>
        <p:txBody>
          <a:bodyPr wrap="none" anchor="ctr"/>
          <a:lstStyle/>
          <a:p>
            <a:pPr algn="ctr" eaLnBrk="0" fontAlgn="base" hangingPunct="0">
              <a:spcBef>
                <a:spcPct val="0"/>
              </a:spcBef>
              <a:spcAft>
                <a:spcPct val="0"/>
              </a:spcAft>
            </a:pPr>
            <a:endParaRPr lang="en-US">
              <a:solidFill>
                <a:srgbClr val="000000"/>
              </a:solidFill>
            </a:endParaRPr>
          </a:p>
        </p:txBody>
      </p:sp>
      <p:sp>
        <p:nvSpPr>
          <p:cNvPr id="129050" name="Rectangle 26"/>
          <p:cNvSpPr>
            <a:spLocks noGrp="1" noChangeArrowheads="1"/>
          </p:cNvSpPr>
          <p:nvPr>
            <p:ph type="title"/>
          </p:nvPr>
        </p:nvSpPr>
        <p:spPr>
          <a:xfrm>
            <a:off x="0" y="206375"/>
            <a:ext cx="9143999" cy="792163"/>
          </a:xfrm>
        </p:spPr>
        <p:txBody>
          <a:bodyPr/>
          <a:lstStyle/>
          <a:p>
            <a:pPr eaLnBrk="1" hangingPunct="1">
              <a:defRPr/>
            </a:pPr>
            <a:r>
              <a:rPr lang="en-US" sz="2800" dirty="0" smtClean="0"/>
              <a:t>Sustainable Concrete Must Meet Multiple Objectives</a:t>
            </a:r>
            <a:endParaRPr lang="en-US" sz="2800" dirty="0"/>
          </a:p>
        </p:txBody>
      </p:sp>
      <p:sp>
        <p:nvSpPr>
          <p:cNvPr id="3" name="Oval 2"/>
          <p:cNvSpPr/>
          <p:nvPr/>
        </p:nvSpPr>
        <p:spPr bwMode="auto">
          <a:xfrm>
            <a:off x="3147248" y="2795893"/>
            <a:ext cx="2808114" cy="2656325"/>
          </a:xfrm>
          <a:prstGeom prst="ellipse">
            <a:avLst/>
          </a:prstGeom>
          <a:solidFill>
            <a:srgbClr val="F8981D">
              <a:alpha val="28000"/>
            </a:srgbClr>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smtClean="0">
              <a:solidFill>
                <a:srgbClr val="000000"/>
              </a:solidFill>
            </a:endParaRPr>
          </a:p>
          <a:p>
            <a:pPr algn="ctr" fontAlgn="base">
              <a:spcBef>
                <a:spcPct val="0"/>
              </a:spcBef>
              <a:spcAft>
                <a:spcPct val="0"/>
              </a:spcAft>
            </a:pPr>
            <a:endParaRPr lang="en-US" dirty="0" smtClean="0">
              <a:solidFill>
                <a:srgbClr val="000000"/>
              </a:solidFill>
            </a:endParaRPr>
          </a:p>
          <a:p>
            <a:pPr algn="ctr" fontAlgn="base">
              <a:spcBef>
                <a:spcPct val="0"/>
              </a:spcBef>
              <a:spcAft>
                <a:spcPct val="0"/>
              </a:spcAft>
            </a:pPr>
            <a:endParaRPr lang="en-US" dirty="0">
              <a:solidFill>
                <a:srgbClr val="000000"/>
              </a:solidFill>
            </a:endParaRPr>
          </a:p>
          <a:p>
            <a:pPr algn="ctr" fontAlgn="base">
              <a:spcBef>
                <a:spcPct val="0"/>
              </a:spcBef>
              <a:spcAft>
                <a:spcPct val="0"/>
              </a:spcAft>
            </a:pPr>
            <a:endParaRPr lang="en-US" dirty="0" smtClean="0">
              <a:solidFill>
                <a:srgbClr val="000000"/>
              </a:solidFill>
            </a:endParaRPr>
          </a:p>
          <a:p>
            <a:pPr algn="ctr" fontAlgn="base">
              <a:spcBef>
                <a:spcPct val="0"/>
              </a:spcBef>
              <a:spcAft>
                <a:spcPct val="0"/>
              </a:spcAft>
            </a:pPr>
            <a:r>
              <a:rPr lang="en-US" sz="2000" b="1" dirty="0" smtClean="0">
                <a:solidFill>
                  <a:srgbClr val="00B050"/>
                </a:solidFill>
              </a:rPr>
              <a:t>Sustainability</a:t>
            </a:r>
          </a:p>
        </p:txBody>
      </p:sp>
      <p:sp>
        <p:nvSpPr>
          <p:cNvPr id="4" name="TextBox 3"/>
          <p:cNvSpPr txBox="1"/>
          <p:nvPr/>
        </p:nvSpPr>
        <p:spPr>
          <a:xfrm>
            <a:off x="5955362" y="1338405"/>
            <a:ext cx="2755883" cy="1477328"/>
          </a:xfrm>
          <a:prstGeom prst="rect">
            <a:avLst/>
          </a:prstGeom>
          <a:noFill/>
        </p:spPr>
        <p:txBody>
          <a:bodyPr wrap="none" rtlCol="0">
            <a:spAutoFit/>
          </a:bodyPr>
          <a:lstStyle/>
          <a:p>
            <a:pPr marL="285750" indent="-285750" algn="l" fontAlgn="base">
              <a:spcBef>
                <a:spcPct val="0"/>
              </a:spcBef>
              <a:spcAft>
                <a:spcPct val="0"/>
              </a:spcAft>
              <a:buFont typeface="Arial" pitchFamily="34" charset="0"/>
              <a:buChar char="•"/>
            </a:pPr>
            <a:r>
              <a:rPr lang="en-US" dirty="0" smtClean="0">
                <a:solidFill>
                  <a:srgbClr val="000000"/>
                </a:solidFill>
              </a:rPr>
              <a:t>Compressive Strength</a:t>
            </a:r>
          </a:p>
          <a:p>
            <a:pPr marL="285750" indent="-285750" algn="l" fontAlgn="base">
              <a:spcBef>
                <a:spcPct val="0"/>
              </a:spcBef>
              <a:spcAft>
                <a:spcPct val="0"/>
              </a:spcAft>
              <a:buFont typeface="Arial" pitchFamily="34" charset="0"/>
              <a:buChar char="•"/>
            </a:pPr>
            <a:r>
              <a:rPr lang="en-US" dirty="0" smtClean="0">
                <a:solidFill>
                  <a:srgbClr val="000000"/>
                </a:solidFill>
              </a:rPr>
              <a:t>Tensile Strength</a:t>
            </a:r>
          </a:p>
          <a:p>
            <a:pPr marL="285750" indent="-285750" algn="l" fontAlgn="base">
              <a:spcBef>
                <a:spcPct val="0"/>
              </a:spcBef>
              <a:spcAft>
                <a:spcPct val="0"/>
              </a:spcAft>
              <a:buFont typeface="Arial" pitchFamily="34" charset="0"/>
              <a:buChar char="•"/>
            </a:pPr>
            <a:r>
              <a:rPr lang="en-US" dirty="0" smtClean="0">
                <a:solidFill>
                  <a:srgbClr val="000000"/>
                </a:solidFill>
              </a:rPr>
              <a:t>Flexural Strength</a:t>
            </a:r>
          </a:p>
          <a:p>
            <a:pPr marL="285750" indent="-285750" algn="l" fontAlgn="base">
              <a:spcBef>
                <a:spcPct val="0"/>
              </a:spcBef>
              <a:spcAft>
                <a:spcPct val="0"/>
              </a:spcAft>
              <a:buFont typeface="Arial" pitchFamily="34" charset="0"/>
              <a:buChar char="•"/>
            </a:pPr>
            <a:r>
              <a:rPr lang="en-US" dirty="0" smtClean="0">
                <a:solidFill>
                  <a:srgbClr val="000000"/>
                </a:solidFill>
              </a:rPr>
              <a:t>Elastic Modulus</a:t>
            </a:r>
          </a:p>
          <a:p>
            <a:pPr marL="285750" indent="-285750" algn="l" fontAlgn="base">
              <a:spcBef>
                <a:spcPct val="0"/>
              </a:spcBef>
              <a:spcAft>
                <a:spcPct val="0"/>
              </a:spcAft>
              <a:buFont typeface="Arial" pitchFamily="34" charset="0"/>
              <a:buChar char="•"/>
            </a:pPr>
            <a:r>
              <a:rPr lang="en-US" dirty="0" smtClean="0">
                <a:solidFill>
                  <a:srgbClr val="000000"/>
                </a:solidFill>
              </a:rPr>
              <a:t>Fracture Toughness</a:t>
            </a:r>
            <a:endParaRPr lang="en-US" dirty="0">
              <a:solidFill>
                <a:srgbClr val="000000"/>
              </a:solidFill>
            </a:endParaRPr>
          </a:p>
        </p:txBody>
      </p:sp>
      <p:sp>
        <p:nvSpPr>
          <p:cNvPr id="7" name="TextBox 6"/>
          <p:cNvSpPr txBox="1"/>
          <p:nvPr/>
        </p:nvSpPr>
        <p:spPr>
          <a:xfrm>
            <a:off x="499498" y="4892386"/>
            <a:ext cx="1748401" cy="1477328"/>
          </a:xfrm>
          <a:prstGeom prst="rect">
            <a:avLst/>
          </a:prstGeom>
          <a:noFill/>
        </p:spPr>
        <p:txBody>
          <a:bodyPr wrap="square" rtlCol="0">
            <a:spAutoFit/>
          </a:bodyPr>
          <a:lstStyle/>
          <a:p>
            <a:pPr marL="285750" indent="-285750" algn="l" fontAlgn="base">
              <a:spcBef>
                <a:spcPct val="0"/>
              </a:spcBef>
              <a:spcAft>
                <a:spcPct val="0"/>
              </a:spcAft>
              <a:buFont typeface="Arial" pitchFamily="34" charset="0"/>
              <a:buChar char="•"/>
            </a:pPr>
            <a:r>
              <a:rPr lang="en-US" dirty="0">
                <a:solidFill>
                  <a:srgbClr val="000000"/>
                </a:solidFill>
              </a:rPr>
              <a:t>Cracking</a:t>
            </a:r>
          </a:p>
          <a:p>
            <a:pPr marL="285750" indent="-285750" algn="l" fontAlgn="base">
              <a:spcBef>
                <a:spcPct val="0"/>
              </a:spcBef>
              <a:spcAft>
                <a:spcPct val="0"/>
              </a:spcAft>
              <a:buFont typeface="Arial" pitchFamily="34" charset="0"/>
              <a:buChar char="•"/>
            </a:pPr>
            <a:r>
              <a:rPr lang="en-US" dirty="0">
                <a:solidFill>
                  <a:srgbClr val="000000"/>
                </a:solidFill>
              </a:rPr>
              <a:t>Corrosion</a:t>
            </a:r>
          </a:p>
          <a:p>
            <a:pPr marL="285750" indent="-285750" algn="l" fontAlgn="base">
              <a:spcBef>
                <a:spcPct val="0"/>
              </a:spcBef>
              <a:spcAft>
                <a:spcPct val="0"/>
              </a:spcAft>
              <a:buFont typeface="Arial" pitchFamily="34" charset="0"/>
              <a:buChar char="•"/>
            </a:pPr>
            <a:r>
              <a:rPr lang="en-US" dirty="0" smtClean="0">
                <a:solidFill>
                  <a:srgbClr val="000000"/>
                </a:solidFill>
              </a:rPr>
              <a:t>ASR</a:t>
            </a:r>
          </a:p>
          <a:p>
            <a:pPr marL="285750" indent="-285750" algn="l" fontAlgn="base">
              <a:spcBef>
                <a:spcPct val="0"/>
              </a:spcBef>
              <a:spcAft>
                <a:spcPct val="0"/>
              </a:spcAft>
              <a:buFont typeface="Arial" pitchFamily="34" charset="0"/>
              <a:buChar char="•"/>
            </a:pPr>
            <a:r>
              <a:rPr lang="en-US" dirty="0" smtClean="0">
                <a:solidFill>
                  <a:srgbClr val="000000"/>
                </a:solidFill>
              </a:rPr>
              <a:t>DEF</a:t>
            </a:r>
          </a:p>
          <a:p>
            <a:pPr marL="285750" indent="-285750" algn="l" fontAlgn="base">
              <a:spcBef>
                <a:spcPct val="0"/>
              </a:spcBef>
              <a:spcAft>
                <a:spcPct val="0"/>
              </a:spcAft>
              <a:buFont typeface="Arial" pitchFamily="34" charset="0"/>
              <a:buChar char="•"/>
            </a:pPr>
            <a:r>
              <a:rPr lang="en-US" dirty="0" smtClean="0">
                <a:solidFill>
                  <a:srgbClr val="000000"/>
                </a:solidFill>
              </a:rPr>
              <a:t>F-T</a:t>
            </a:r>
          </a:p>
        </p:txBody>
      </p:sp>
      <p:sp>
        <p:nvSpPr>
          <p:cNvPr id="8" name="TextBox 7"/>
          <p:cNvSpPr txBox="1"/>
          <p:nvPr/>
        </p:nvSpPr>
        <p:spPr>
          <a:xfrm>
            <a:off x="6854711" y="4419600"/>
            <a:ext cx="2169649" cy="1384995"/>
          </a:xfrm>
          <a:prstGeom prst="rect">
            <a:avLst/>
          </a:prstGeom>
          <a:noFill/>
        </p:spPr>
        <p:txBody>
          <a:bodyPr wrap="square" lIns="0" tIns="0" rIns="0" bIns="0" rtlCol="0">
            <a:spAutoFit/>
          </a:bodyPr>
          <a:lstStyle>
            <a:defPPr>
              <a:defRPr lang="en-US"/>
            </a:defPPr>
            <a:lvl1pPr marL="285750" indent="-285750" algn="l">
              <a:buFont typeface="Arial" pitchFamily="34" charset="0"/>
              <a:buChar char="•"/>
            </a:lvl1pPr>
          </a:lstStyle>
          <a:p>
            <a:pPr marL="742950" lvl="1" indent="-285750" algn="l" fontAlgn="base">
              <a:spcBef>
                <a:spcPct val="0"/>
              </a:spcBef>
              <a:spcAft>
                <a:spcPct val="0"/>
              </a:spcAft>
              <a:buFont typeface="Arial" pitchFamily="34" charset="0"/>
              <a:buChar char="•"/>
            </a:pPr>
            <a:r>
              <a:rPr lang="en-US" dirty="0" smtClean="0">
                <a:solidFill>
                  <a:srgbClr val="000000"/>
                </a:solidFill>
              </a:rPr>
              <a:t>Workability</a:t>
            </a:r>
          </a:p>
          <a:p>
            <a:pPr marL="742950" lvl="1" indent="-285750" algn="l" fontAlgn="base">
              <a:spcBef>
                <a:spcPct val="0"/>
              </a:spcBef>
              <a:spcAft>
                <a:spcPct val="0"/>
              </a:spcAft>
              <a:buFont typeface="Arial" pitchFamily="34" charset="0"/>
              <a:buChar char="•"/>
            </a:pPr>
            <a:r>
              <a:rPr lang="en-US" dirty="0" smtClean="0">
                <a:solidFill>
                  <a:srgbClr val="000000"/>
                </a:solidFill>
              </a:rPr>
              <a:t>Flowability</a:t>
            </a:r>
            <a:endParaRPr lang="en-US" dirty="0">
              <a:solidFill>
                <a:srgbClr val="000000"/>
              </a:solidFill>
            </a:endParaRPr>
          </a:p>
          <a:p>
            <a:pPr marL="742950" lvl="1" indent="-285750" algn="l" fontAlgn="base">
              <a:spcBef>
                <a:spcPct val="0"/>
              </a:spcBef>
              <a:spcAft>
                <a:spcPct val="0"/>
              </a:spcAft>
              <a:buFont typeface="Arial" pitchFamily="34" charset="0"/>
              <a:buChar char="•"/>
            </a:pPr>
            <a:r>
              <a:rPr lang="en-US" dirty="0" smtClean="0">
                <a:solidFill>
                  <a:srgbClr val="000000"/>
                </a:solidFill>
              </a:rPr>
              <a:t>Slump Loss</a:t>
            </a:r>
            <a:endParaRPr lang="en-US" dirty="0">
              <a:solidFill>
                <a:srgbClr val="000000"/>
              </a:solidFill>
            </a:endParaRPr>
          </a:p>
          <a:p>
            <a:pPr marL="742950" lvl="1" indent="-285750" algn="l" fontAlgn="base">
              <a:spcBef>
                <a:spcPct val="0"/>
              </a:spcBef>
              <a:spcAft>
                <a:spcPct val="0"/>
              </a:spcAft>
              <a:buFont typeface="Arial" pitchFamily="34" charset="0"/>
              <a:buChar char="•"/>
            </a:pPr>
            <a:r>
              <a:rPr lang="en-US" dirty="0">
                <a:solidFill>
                  <a:srgbClr val="000000"/>
                </a:solidFill>
              </a:rPr>
              <a:t>Finishability</a:t>
            </a:r>
          </a:p>
          <a:p>
            <a:pPr marL="742950" lvl="1" indent="-285750" algn="l" fontAlgn="base">
              <a:spcBef>
                <a:spcPct val="0"/>
              </a:spcBef>
              <a:spcAft>
                <a:spcPct val="0"/>
              </a:spcAft>
              <a:buFont typeface="Arial" pitchFamily="34" charset="0"/>
              <a:buChar char="•"/>
            </a:pPr>
            <a:r>
              <a:rPr lang="en-US" dirty="0" smtClean="0">
                <a:solidFill>
                  <a:srgbClr val="000000"/>
                </a:solidFill>
              </a:rPr>
              <a:t>Setting</a:t>
            </a:r>
            <a:endParaRPr lang="en-US" dirty="0">
              <a:solidFill>
                <a:srgbClr val="000000"/>
              </a:solidFill>
            </a:endParaRPr>
          </a:p>
        </p:txBody>
      </p:sp>
    </p:spTree>
    <p:extLst>
      <p:ext uri="{BB962C8B-B14F-4D97-AF65-F5344CB8AC3E}">
        <p14:creationId xmlns:p14="http://schemas.microsoft.com/office/powerpoint/2010/main" val="27082124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9029"/>
                                        </p:tgtEl>
                                        <p:attrNameLst>
                                          <p:attrName>style.visibility</p:attrName>
                                        </p:attrNameLst>
                                      </p:cBhvr>
                                      <p:to>
                                        <p:strVal val="visible"/>
                                      </p:to>
                                    </p:set>
                                    <p:anim calcmode="lin" valueType="num">
                                      <p:cBhvr>
                                        <p:cTn id="7" dur="1000" fill="hold"/>
                                        <p:tgtEl>
                                          <p:spTgt spid="129029"/>
                                        </p:tgtEl>
                                        <p:attrNameLst>
                                          <p:attrName>ppt_w</p:attrName>
                                        </p:attrNameLst>
                                      </p:cBhvr>
                                      <p:tavLst>
                                        <p:tav tm="0">
                                          <p:val>
                                            <p:fltVal val="0"/>
                                          </p:val>
                                        </p:tav>
                                        <p:tav tm="100000">
                                          <p:val>
                                            <p:strVal val="#ppt_w"/>
                                          </p:val>
                                        </p:tav>
                                      </p:tavLst>
                                    </p:anim>
                                    <p:anim calcmode="lin" valueType="num">
                                      <p:cBhvr>
                                        <p:cTn id="8" dur="1000" fill="hold"/>
                                        <p:tgtEl>
                                          <p:spTgt spid="129029"/>
                                        </p:tgtEl>
                                        <p:attrNameLst>
                                          <p:attrName>ppt_h</p:attrName>
                                        </p:attrNameLst>
                                      </p:cBhvr>
                                      <p:tavLst>
                                        <p:tav tm="0">
                                          <p:val>
                                            <p:fltVal val="0"/>
                                          </p:val>
                                        </p:tav>
                                        <p:tav tm="100000">
                                          <p:val>
                                            <p:strVal val="#ppt_h"/>
                                          </p:val>
                                        </p:tav>
                                      </p:tavLst>
                                    </p:anim>
                                    <p:animEffect transition="in" filter="fade">
                                      <p:cBhvr>
                                        <p:cTn id="9" dur="1000"/>
                                        <p:tgtEl>
                                          <p:spTgt spid="129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title"/>
          </p:nvPr>
        </p:nvSpPr>
        <p:spPr/>
        <p:txBody>
          <a:bodyPr/>
          <a:lstStyle/>
          <a:p>
            <a:r>
              <a:rPr lang="en-US" dirty="0" smtClean="0"/>
              <a:t>How do we design for durability?</a:t>
            </a:r>
          </a:p>
        </p:txBody>
      </p:sp>
      <p:sp>
        <p:nvSpPr>
          <p:cNvPr id="15363" name="Rectangle 8"/>
          <p:cNvSpPr>
            <a:spLocks noGrp="1" noChangeArrowheads="1"/>
          </p:cNvSpPr>
          <p:nvPr>
            <p:ph type="body" idx="1"/>
          </p:nvPr>
        </p:nvSpPr>
        <p:spPr>
          <a:xfrm>
            <a:off x="549275" y="1228045"/>
            <a:ext cx="8045450" cy="4571093"/>
          </a:xfrm>
        </p:spPr>
        <p:txBody>
          <a:bodyPr/>
          <a:lstStyle/>
          <a:p>
            <a:r>
              <a:rPr lang="en-US" dirty="0" smtClean="0"/>
              <a:t>ACI 318 - Corrosion exposure classes</a:t>
            </a:r>
          </a:p>
        </p:txBody>
      </p:sp>
      <p:pic>
        <p:nvPicPr>
          <p:cNvPr id="15365" name="Picture 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42695" y="1759310"/>
            <a:ext cx="6768685" cy="238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8"/>
          <p:cNvGrpSpPr>
            <a:grpSpLocks/>
          </p:cNvGrpSpPr>
          <p:nvPr/>
        </p:nvGrpSpPr>
        <p:grpSpPr bwMode="auto">
          <a:xfrm>
            <a:off x="1637217" y="4187950"/>
            <a:ext cx="5667003" cy="2631715"/>
            <a:chOff x="1000" y="1267"/>
            <a:chExt cx="4756" cy="2489"/>
          </a:xfrm>
        </p:grpSpPr>
        <p:pic>
          <p:nvPicPr>
            <p:cNvPr id="7" name="Picture 1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00" y="1815"/>
              <a:ext cx="4736" cy="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20" y="1267"/>
              <a:ext cx="4736"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20081144"/>
      </p:ext>
    </p:extLst>
  </p:cSld>
  <p:clrMapOvr>
    <a:masterClrMapping/>
  </p:clrMapOvr>
  <p:transition advTm="8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Prescriptive Durability per ACI 318</a:t>
            </a:r>
            <a:endParaRPr lang="en-US" dirty="0"/>
          </a:p>
        </p:txBody>
      </p:sp>
      <p:sp>
        <p:nvSpPr>
          <p:cNvPr id="3" name="Content Placeholder 2"/>
          <p:cNvSpPr>
            <a:spLocks noGrp="1"/>
          </p:cNvSpPr>
          <p:nvPr>
            <p:ph idx="1"/>
          </p:nvPr>
        </p:nvSpPr>
        <p:spPr/>
        <p:txBody>
          <a:bodyPr/>
          <a:lstStyle/>
          <a:p>
            <a:r>
              <a:rPr lang="en-US" dirty="0" smtClean="0"/>
              <a:t>VERY General – minimum requirements</a:t>
            </a:r>
          </a:p>
          <a:p>
            <a:pPr lvl="1"/>
            <a:r>
              <a:rPr lang="en-US" dirty="0"/>
              <a:t>No specific service life given</a:t>
            </a:r>
          </a:p>
          <a:p>
            <a:pPr lvl="1"/>
            <a:r>
              <a:rPr lang="en-US" dirty="0" smtClean="0"/>
              <a:t>No concentration of chlorides in service</a:t>
            </a:r>
          </a:p>
          <a:p>
            <a:pPr lvl="1"/>
            <a:r>
              <a:rPr lang="en-US" dirty="0" smtClean="0"/>
              <a:t>No </a:t>
            </a:r>
            <a:r>
              <a:rPr lang="en-US" dirty="0"/>
              <a:t>mention of SCMs</a:t>
            </a:r>
          </a:p>
          <a:p>
            <a:pPr lvl="1"/>
            <a:r>
              <a:rPr lang="en-US" dirty="0" smtClean="0"/>
              <a:t>Does not address type of steel</a:t>
            </a:r>
          </a:p>
          <a:p>
            <a:pPr lvl="1"/>
            <a:r>
              <a:rPr lang="en-US" dirty="0" smtClean="0"/>
              <a:t>Mitigation methods are not mentioned (corrosion inhibitors, coatings, cathodic protection, </a:t>
            </a:r>
            <a:r>
              <a:rPr lang="en-US" dirty="0" err="1" smtClean="0"/>
              <a:t>etc</a:t>
            </a:r>
            <a:r>
              <a:rPr lang="en-US" dirty="0" smtClean="0"/>
              <a:t>)</a:t>
            </a:r>
          </a:p>
          <a:p>
            <a:pPr lvl="1"/>
            <a:r>
              <a:rPr lang="en-US" dirty="0" smtClean="0"/>
              <a:t>What about ASR, freeze-thaw, deicer scaling?</a:t>
            </a:r>
          </a:p>
          <a:p>
            <a:pPr lvl="1"/>
            <a:endParaRPr lang="en-US" dirty="0"/>
          </a:p>
        </p:txBody>
      </p:sp>
      <p:sp>
        <p:nvSpPr>
          <p:cNvPr id="4" name="Slide Number Placeholder 3"/>
          <p:cNvSpPr>
            <a:spLocks noGrp="1"/>
          </p:cNvSpPr>
          <p:nvPr>
            <p:ph type="sldNum" sz="quarter" idx="10"/>
          </p:nvPr>
        </p:nvSpPr>
        <p:spPr/>
        <p:txBody>
          <a:bodyPr/>
          <a:lstStyle/>
          <a:p>
            <a:pPr>
              <a:defRPr/>
            </a:pPr>
            <a:fld id="{B6584FA1-6BB9-4BCD-944A-5E4347545FBC}" type="slidenum">
              <a:rPr lang="en-US" smtClean="0"/>
              <a:pPr>
                <a:defRPr/>
              </a:pPr>
              <a:t>9</a:t>
            </a:fld>
            <a:endParaRPr lang="en-US"/>
          </a:p>
        </p:txBody>
      </p:sp>
    </p:spTree>
    <p:extLst>
      <p:ext uri="{BB962C8B-B14F-4D97-AF65-F5344CB8AC3E}">
        <p14:creationId xmlns:p14="http://schemas.microsoft.com/office/powerpoint/2010/main" val="1193767779"/>
      </p:ext>
    </p:extLst>
  </p:cSld>
  <p:clrMapOvr>
    <a:masterClrMapping/>
  </p:clrMapOvr>
  <p:transition advTm="8000"/>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auxMedium"/>
        <a:ea typeface=""/>
        <a:cs typeface="Arial"/>
      </a:majorFont>
      <a:minorFont>
        <a:latin typeface="AauxMedium"/>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TLGrou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TLGrou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auxMedium"/>
        <a:ea typeface=""/>
        <a:cs typeface="Arial"/>
      </a:majorFont>
      <a:minorFont>
        <a:latin typeface="AauxMedium"/>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auxMedium"/>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auxMedium"/>
        <a:ea typeface=""/>
        <a:cs typeface="Arial"/>
      </a:majorFont>
      <a:minorFont>
        <a:latin typeface="AauxMedium"/>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auxMedium"/>
        <a:ea typeface=""/>
        <a:cs typeface="Arial"/>
      </a:majorFont>
      <a:minorFont>
        <a:latin typeface="AauxMedium"/>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auxMedium"/>
        <a:ea typeface=""/>
        <a:cs typeface="Arial"/>
      </a:majorFont>
      <a:minorFont>
        <a:latin typeface="AauxMedium"/>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auxMedium"/>
        <a:ea typeface=""/>
        <a:cs typeface="Arial"/>
      </a:majorFont>
      <a:minorFont>
        <a:latin typeface="AauxMedium"/>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auxMedium"/>
        <a:ea typeface=""/>
        <a:cs typeface="Arial"/>
      </a:majorFont>
      <a:minorFont>
        <a:latin typeface="AauxMedium"/>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LongProperties xmlns="http://schemas.microsoft.com/office/2006/metadata/longProperties"/>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ct:contentTypeSchema xmlns:ct="http://schemas.microsoft.com/office/2006/metadata/contentType" xmlns:ma="http://schemas.microsoft.com/office/2006/metadata/properties/metaAttributes" ct:_="" ma:_="" ma:contentTypeName="Document" ma:contentTypeID="0x0101001583274AD7A3C44AABAB3F76A509CFBB" ma:contentTypeVersion="4" ma:contentTypeDescription="Create a new document." ma:contentTypeScope="" ma:versionID="8ab3ed693672d6dbb8984190fde11cff">
  <xsd:schema xmlns:xsd="http://www.w3.org/2001/XMLSchema" xmlns:p="http://schemas.microsoft.com/office/2006/metadata/properties" xmlns:ns2="999eac1b-cc8f-4da9-8b4f-52a30c95cf38" xmlns:ns3="94a15091-35eb-40ca-b6d1-51f9a61a359d" xmlns:ns4="1711ee8c-2143-4986-90d4-49e9c7b2ff56" targetNamespace="http://schemas.microsoft.com/office/2006/metadata/properties" ma:root="true" ma:fieldsID="4d74caecdb4898d40a45b3e1bc4e5f50" ns2:_="" ns3:_="" ns4:_="">
    <xsd:import namespace="999eac1b-cc8f-4da9-8b4f-52a30c95cf38"/>
    <xsd:import namespace="94a15091-35eb-40ca-b6d1-51f9a61a359d"/>
    <xsd:import namespace="1711ee8c-2143-4986-90d4-49e9c7b2ff56"/>
    <xsd:element name="properties">
      <xsd:complexType>
        <xsd:sequence>
          <xsd:element name="documentManagement">
            <xsd:complexType>
              <xsd:all>
                <xsd:element ref="ns2:Group"/>
                <xsd:element ref="ns3:Revision" minOccurs="0"/>
                <xsd:element ref="ns4:Item_x0020_Description" minOccurs="0"/>
              </xsd:all>
            </xsd:complexType>
          </xsd:element>
        </xsd:sequence>
      </xsd:complexType>
    </xsd:element>
  </xsd:schema>
  <xsd:schema xmlns:xsd="http://www.w3.org/2001/XMLSchema" xmlns:dms="http://schemas.microsoft.com/office/2006/documentManagement/types" targetNamespace="999eac1b-cc8f-4da9-8b4f-52a30c95cf38" elementFormDefault="qualified">
    <xsd:import namespace="http://schemas.microsoft.com/office/2006/documentManagement/types"/>
    <xsd:element name="Group" ma:index="8" ma:displayName="Group" ma:default="No Department" ma:description="Group" ma:format="Dropdown" ma:internalName="Group">
      <xsd:simpleType>
        <xsd:restriction base="dms:Choice">
          <xsd:enumeration value="No Department"/>
          <xsd:enumeration value="Project Management"/>
          <xsd:enumeration value="Resource"/>
          <xsd:enumeration value="Quality Control"/>
          <xsd:enumeration value="00 Corporate"/>
          <xsd:enumeration value="02 Accounting"/>
          <xsd:enumeration value="03 Human Resources"/>
          <xsd:enumeration value="05 Materials Consulting"/>
          <xsd:enumeration value="07 Marketing"/>
          <xsd:enumeration value="08 Info Services"/>
          <xsd:enumeration value="15 Microscopy"/>
          <xsd:enumeration value="21 Bridge Engineering"/>
          <xsd:enumeration value="23 Struct Engr Mech"/>
          <xsd:enumeration value="25 Struct Transp Lab"/>
          <xsd:enumeration value="26 Struct Eval"/>
          <xsd:enumeration value="31 Bldg Science Sust"/>
          <xsd:enumeration value="32 NDT"/>
          <xsd:enumeration value="33 Sensors Struct Diag"/>
          <xsd:enumeration value="38 39 40 Matl Testng Anal"/>
        </xsd:restriction>
      </xsd:simpleType>
    </xsd:element>
  </xsd:schema>
  <xsd:schema xmlns:xsd="http://www.w3.org/2001/XMLSchema" xmlns:dms="http://schemas.microsoft.com/office/2006/documentManagement/types" targetNamespace="94a15091-35eb-40ca-b6d1-51f9a61a359d" elementFormDefault="qualified">
    <xsd:import namespace="http://schemas.microsoft.com/office/2006/documentManagement/types"/>
    <xsd:element name="Revision" ma:index="9" nillable="true" ma:displayName="Revision" ma:description="Year-Month (YY-MM) to indicate revisions as distinct from 'versioning'" ma:internalName="Revision">
      <xsd:simpleType>
        <xsd:restriction base="dms:Text">
          <xsd:maxLength value="255"/>
        </xsd:restriction>
      </xsd:simpleType>
    </xsd:element>
  </xsd:schema>
  <xsd:schema xmlns:xsd="http://www.w3.org/2001/XMLSchema" xmlns:dms="http://schemas.microsoft.com/office/2006/documentManagement/types" targetNamespace="1711ee8c-2143-4986-90d4-49e9c7b2ff56" elementFormDefault="qualified">
    <xsd:import namespace="http://schemas.microsoft.com/office/2006/documentManagement/types"/>
    <xsd:element name="Item_x0020_Description" ma:index="10" nillable="true" ma:displayName="Item Description" ma:default="" ma:description="JBB created to provide descriptions of Docs &amp; Links on Intranet" ma:internalName="Item_x0020_Description">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ma:index="11" ma:displayName="Category"/>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p:properties xmlns:p="http://schemas.microsoft.com/office/2006/metadata/properties" xmlns:xsi="http://www.w3.org/2001/XMLSchema-instance" xmlns:pc="http://schemas.microsoft.com/office/infopath/2007/PartnerControls">
  <documentManagement>
    <Revision xmlns="94a15091-35eb-40ca-b6d1-51f9a61a359d" xsi:nil="true"/>
    <Item_x0020_Description xmlns="1711ee8c-2143-4986-90d4-49e9c7b2ff56" xsi:nil="true"/>
    <Group xmlns="999eac1b-cc8f-4da9-8b4f-52a30c95cf38">No Department</Group>
  </documentManagement>
</p:properties>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BAFE6F-A4F9-48A5-852F-05C609F14735}">
  <ds:schemaRefs>
    <ds:schemaRef ds:uri="ESRI.ArcGIS.Mapping.OfficeIntegration.PowerPointInfo"/>
  </ds:schemaRefs>
</ds:datastoreItem>
</file>

<file path=customXml/itemProps10.xml><?xml version="1.0" encoding="utf-8"?>
<ds:datastoreItem xmlns:ds="http://schemas.openxmlformats.org/officeDocument/2006/customXml" ds:itemID="{829E51F3-7C90-44EE-B244-98C70CCD5632}">
  <ds:schemaRefs>
    <ds:schemaRef ds:uri="ESRI.ArcGIS.Mapping.OfficeIntegration.PowerPointInfo"/>
  </ds:schemaRefs>
</ds:datastoreItem>
</file>

<file path=customXml/itemProps11.xml><?xml version="1.0" encoding="utf-8"?>
<ds:datastoreItem xmlns:ds="http://schemas.openxmlformats.org/officeDocument/2006/customXml" ds:itemID="{12BE49DE-F500-47AF-A267-A691E5F1046A}">
  <ds:schemaRefs>
    <ds:schemaRef ds:uri="http://schemas.microsoft.com/office/2006/metadata/longProperties"/>
  </ds:schemaRefs>
</ds:datastoreItem>
</file>

<file path=customXml/itemProps12.xml><?xml version="1.0" encoding="utf-8"?>
<ds:datastoreItem xmlns:ds="http://schemas.openxmlformats.org/officeDocument/2006/customXml" ds:itemID="{9F86FE8F-A8F3-4199-9371-D442E1FD964E}">
  <ds:schemaRefs>
    <ds:schemaRef ds:uri="ESRI.ArcGIS.Mapping.OfficeIntegration.PowerPointInfo"/>
  </ds:schemaRefs>
</ds:datastoreItem>
</file>

<file path=customXml/itemProps13.xml><?xml version="1.0" encoding="utf-8"?>
<ds:datastoreItem xmlns:ds="http://schemas.openxmlformats.org/officeDocument/2006/customXml" ds:itemID="{F2AE0FB4-36BA-40F6-85FB-EC3EFEA025E3}">
  <ds:schemaRefs>
    <ds:schemaRef ds:uri="ESRI.ArcGIS.Mapping.OfficeIntegration.PowerPointInfo"/>
  </ds:schemaRefs>
</ds:datastoreItem>
</file>

<file path=customXml/itemProps14.xml><?xml version="1.0" encoding="utf-8"?>
<ds:datastoreItem xmlns:ds="http://schemas.openxmlformats.org/officeDocument/2006/customXml" ds:itemID="{A048BC3F-0FFB-458D-A42A-C9003ABBA5EB}">
  <ds:schemaRefs>
    <ds:schemaRef ds:uri="ESRI.ArcGIS.Mapping.OfficeIntegration.PowerPointInfo"/>
  </ds:schemaRefs>
</ds:datastoreItem>
</file>

<file path=customXml/itemProps15.xml><?xml version="1.0" encoding="utf-8"?>
<ds:datastoreItem xmlns:ds="http://schemas.openxmlformats.org/officeDocument/2006/customXml" ds:itemID="{3BC9F9A8-EC4F-410A-9A29-8B2E5EC5F9E2}">
  <ds:schemaRefs>
    <ds:schemaRef ds:uri="ESRI.ArcGIS.Mapping.OfficeIntegration.PowerPointInfo"/>
  </ds:schemaRefs>
</ds:datastoreItem>
</file>

<file path=customXml/itemProps16.xml><?xml version="1.0" encoding="utf-8"?>
<ds:datastoreItem xmlns:ds="http://schemas.openxmlformats.org/officeDocument/2006/customXml" ds:itemID="{D8286CB6-85B1-4329-8ED3-05327A76BD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9eac1b-cc8f-4da9-8b4f-52a30c95cf38"/>
    <ds:schemaRef ds:uri="94a15091-35eb-40ca-b6d1-51f9a61a359d"/>
    <ds:schemaRef ds:uri="1711ee8c-2143-4986-90d4-49e9c7b2ff56"/>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17.xml><?xml version="1.0" encoding="utf-8"?>
<ds:datastoreItem xmlns:ds="http://schemas.openxmlformats.org/officeDocument/2006/customXml" ds:itemID="{4572BC72-D4B4-471F-8D41-A16AA00A698E}">
  <ds:schemaRefs>
    <ds:schemaRef ds:uri="ESRI.ArcGIS.Mapping.OfficeIntegration.PowerPointInfo"/>
  </ds:schemaRefs>
</ds:datastoreItem>
</file>

<file path=customXml/itemProps18.xml><?xml version="1.0" encoding="utf-8"?>
<ds:datastoreItem xmlns:ds="http://schemas.openxmlformats.org/officeDocument/2006/customXml" ds:itemID="{6924874E-BC01-4FF2-9356-88BC931B26F2}">
  <ds:schemaRefs>
    <ds:schemaRef ds:uri="ESRI.ArcGIS.Mapping.OfficeIntegration.PowerPointInfo"/>
  </ds:schemaRefs>
</ds:datastoreItem>
</file>

<file path=customXml/itemProps2.xml><?xml version="1.0" encoding="utf-8"?>
<ds:datastoreItem xmlns:ds="http://schemas.openxmlformats.org/officeDocument/2006/customXml" ds:itemID="{160B6185-AC5A-4206-8D91-90BB4EAB9469}">
  <ds:schemaRefs>
    <ds:schemaRef ds:uri="ESRI.ArcGIS.Mapping.OfficeIntegration.PowerPointInfo"/>
  </ds:schemaRefs>
</ds:datastoreItem>
</file>

<file path=customXml/itemProps3.xml><?xml version="1.0" encoding="utf-8"?>
<ds:datastoreItem xmlns:ds="http://schemas.openxmlformats.org/officeDocument/2006/customXml" ds:itemID="{91F03411-C805-49EA-900E-5FF2D5B2E0F9}">
  <ds:schemaRefs>
    <ds:schemaRef ds:uri="ESRI.ArcGIS.Mapping.OfficeIntegration.PowerPointInfo"/>
  </ds:schemaRefs>
</ds:datastoreItem>
</file>

<file path=customXml/itemProps4.xml><?xml version="1.0" encoding="utf-8"?>
<ds:datastoreItem xmlns:ds="http://schemas.openxmlformats.org/officeDocument/2006/customXml" ds:itemID="{E5414C36-F267-43BE-A463-B7C11C325882}">
  <ds:schemaRefs>
    <ds:schemaRef ds:uri="ESRI.ArcGIS.Mapping.OfficeIntegration.PowerPointInfo"/>
  </ds:schemaRefs>
</ds:datastoreItem>
</file>

<file path=customXml/itemProps5.xml><?xml version="1.0" encoding="utf-8"?>
<ds:datastoreItem xmlns:ds="http://schemas.openxmlformats.org/officeDocument/2006/customXml" ds:itemID="{8AFC116F-CD00-4B6A-877B-2F5EBDB74360}">
  <ds:schemaRefs>
    <ds:schemaRef ds:uri="http://schemas.microsoft.com/office/2006/documentManagement/types"/>
    <ds:schemaRef ds:uri="999eac1b-cc8f-4da9-8b4f-52a30c95cf38"/>
    <ds:schemaRef ds:uri="http://purl.org/dc/dcmitype/"/>
    <ds:schemaRef ds:uri="http://www.w3.org/XML/1998/namespace"/>
    <ds:schemaRef ds:uri="http://purl.org/dc/elements/1.1/"/>
    <ds:schemaRef ds:uri="94a15091-35eb-40ca-b6d1-51f9a61a359d"/>
    <ds:schemaRef ds:uri="http://schemas.microsoft.com/office/2006/metadata/properties"/>
    <ds:schemaRef ds:uri="http://schemas.openxmlformats.org/package/2006/metadata/core-properties"/>
    <ds:schemaRef ds:uri="1711ee8c-2143-4986-90d4-49e9c7b2ff56"/>
    <ds:schemaRef ds:uri="http://purl.org/dc/terms/"/>
  </ds:schemaRefs>
</ds:datastoreItem>
</file>

<file path=customXml/itemProps6.xml><?xml version="1.0" encoding="utf-8"?>
<ds:datastoreItem xmlns:ds="http://schemas.openxmlformats.org/officeDocument/2006/customXml" ds:itemID="{00383C8D-A997-4697-B26C-09AF7287CCE9}">
  <ds:schemaRefs>
    <ds:schemaRef ds:uri="ESRI.ArcGIS.Mapping.OfficeIntegration.PowerPointInfo"/>
  </ds:schemaRefs>
</ds:datastoreItem>
</file>

<file path=customXml/itemProps7.xml><?xml version="1.0" encoding="utf-8"?>
<ds:datastoreItem xmlns:ds="http://schemas.openxmlformats.org/officeDocument/2006/customXml" ds:itemID="{87667DB2-E375-491B-86D8-B3D2BF0007AB}">
  <ds:schemaRefs>
    <ds:schemaRef ds:uri="ESRI.ArcGIS.Mapping.OfficeIntegration.PowerPointInfo"/>
  </ds:schemaRefs>
</ds:datastoreItem>
</file>

<file path=customXml/itemProps8.xml><?xml version="1.0" encoding="utf-8"?>
<ds:datastoreItem xmlns:ds="http://schemas.openxmlformats.org/officeDocument/2006/customXml" ds:itemID="{14F84FD4-A899-4D37-924E-63614B829942}">
  <ds:schemaRefs>
    <ds:schemaRef ds:uri="ESRI.ArcGIS.Mapping.OfficeIntegration.PowerPointInfo"/>
  </ds:schemaRefs>
</ds:datastoreItem>
</file>

<file path=customXml/itemProps9.xml><?xml version="1.0" encoding="utf-8"?>
<ds:datastoreItem xmlns:ds="http://schemas.openxmlformats.org/officeDocument/2006/customXml" ds:itemID="{B091B047-C138-46D6-9FEC-92173F86C2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10467</TotalTime>
  <Words>1986</Words>
  <Application>Microsoft Office PowerPoint</Application>
  <PresentationFormat>On-screen Show (4:3)</PresentationFormat>
  <Paragraphs>284</Paragraphs>
  <Slides>36</Slides>
  <Notes>5</Notes>
  <HiddenSlides>0</HiddenSlides>
  <MMClips>0</MMClips>
  <ScaleCrop>false</ScaleCrop>
  <HeadingPairs>
    <vt:vector size="8" baseType="variant">
      <vt:variant>
        <vt:lpstr>Fonts Used</vt:lpstr>
      </vt:variant>
      <vt:variant>
        <vt:i4>10</vt:i4>
      </vt:variant>
      <vt:variant>
        <vt:lpstr>Theme</vt:lpstr>
      </vt:variant>
      <vt:variant>
        <vt:i4>11</vt:i4>
      </vt:variant>
      <vt:variant>
        <vt:lpstr>Embedded OLE Servers</vt:lpstr>
      </vt:variant>
      <vt:variant>
        <vt:i4>2</vt:i4>
      </vt:variant>
      <vt:variant>
        <vt:lpstr>Slide Titles</vt:lpstr>
      </vt:variant>
      <vt:variant>
        <vt:i4>36</vt:i4>
      </vt:variant>
    </vt:vector>
  </HeadingPairs>
  <TitlesOfParts>
    <vt:vector size="59" baseType="lpstr">
      <vt:lpstr>ＭＳ Ｐゴシック</vt:lpstr>
      <vt:lpstr>AauxMedium</vt:lpstr>
      <vt:lpstr>Arial</vt:lpstr>
      <vt:lpstr>Calibri</vt:lpstr>
      <vt:lpstr>CMBX12</vt:lpstr>
      <vt:lpstr>SymbolMT</vt:lpstr>
      <vt:lpstr>Times New Roman</vt:lpstr>
      <vt:lpstr>Wingdings</vt:lpstr>
      <vt:lpstr>Wingdings 2</vt:lpstr>
      <vt:lpstr>Wingdings 3</vt:lpstr>
      <vt:lpstr>Custom Design</vt:lpstr>
      <vt:lpstr>7_Default Design</vt:lpstr>
      <vt:lpstr>2_Custom Design</vt:lpstr>
      <vt:lpstr>1_Default Design</vt:lpstr>
      <vt:lpstr>3_Default Design</vt:lpstr>
      <vt:lpstr>4_Default Design</vt:lpstr>
      <vt:lpstr>2_Default Design</vt:lpstr>
      <vt:lpstr>5_Default Design</vt:lpstr>
      <vt:lpstr>3_Custom Design</vt:lpstr>
      <vt:lpstr>4_Custom Design</vt:lpstr>
      <vt:lpstr>6_Default Design</vt:lpstr>
      <vt:lpstr>Document</vt:lpstr>
      <vt:lpstr>Worksheet</vt:lpstr>
      <vt:lpstr>High Performance Concrete for Extended Service Life Applications:  What Does 100 Year Service Life Mean?</vt:lpstr>
      <vt:lpstr>Service Life of RC</vt:lpstr>
      <vt:lpstr>Roman Concrete in 126 AD</vt:lpstr>
      <vt:lpstr>Service Life Evaluation</vt:lpstr>
      <vt:lpstr>Projects Considering Service Life</vt:lpstr>
      <vt:lpstr>Pitfalls of Service Life Requirements</vt:lpstr>
      <vt:lpstr>Sustainable Concrete Must Meet Multiple Objectives</vt:lpstr>
      <vt:lpstr>How do we design for durability?</vt:lpstr>
      <vt:lpstr>Prescriptive Durability per ACI 318</vt:lpstr>
      <vt:lpstr>Performance Specifications Needed</vt:lpstr>
      <vt:lpstr>Considerations for Service Life</vt:lpstr>
      <vt:lpstr>Physical Transport Mechanisms</vt:lpstr>
      <vt:lpstr>Evaluation of Transport Properties</vt:lpstr>
      <vt:lpstr>Optimization of Transport Properties</vt:lpstr>
      <vt:lpstr>Service Life Limitations</vt:lpstr>
      <vt:lpstr>Crack Width vs. Permeability</vt:lpstr>
      <vt:lpstr>Reinforcement Corrosion in Cracked Concrete</vt:lpstr>
      <vt:lpstr>What is needed?</vt:lpstr>
      <vt:lpstr>Restrained Ring Testing</vt:lpstr>
      <vt:lpstr>What does the ring test tell us?</vt:lpstr>
      <vt:lpstr>Ring test gives relative cracking tendency</vt:lpstr>
      <vt:lpstr>Recommended ring test specification limits</vt:lpstr>
      <vt:lpstr>Service Life for Freeze-thaw Resistance</vt:lpstr>
      <vt:lpstr>Alkali–Silica Reactivity (ASR)</vt:lpstr>
      <vt:lpstr>ASR in Concrete Polished Section</vt:lpstr>
      <vt:lpstr>Required for ASR to Occur:</vt:lpstr>
      <vt:lpstr>Alkali-Silica Reaction (ASR)</vt:lpstr>
      <vt:lpstr>Delayed Ettringite Formation</vt:lpstr>
      <vt:lpstr>Prevention of DEF</vt:lpstr>
      <vt:lpstr>Delayed Ettringite Formation (DEF)</vt:lpstr>
      <vt:lpstr>Case Study A: Illinois Tollway Bridge Decks</vt:lpstr>
      <vt:lpstr>Case Study B: Desalination Plant </vt:lpstr>
      <vt:lpstr>Case Study C: Major Bridge Projects</vt:lpstr>
      <vt:lpstr>Case Study D: Design Build Project</vt:lpstr>
      <vt:lpstr>Case Study E: 10,000 Clock Project</vt:lpstr>
      <vt:lpstr> Concluding Remarks</vt:lpstr>
    </vt:vector>
  </TitlesOfParts>
  <Company>CTLGroup.com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CTLGroup PowerPoint Template</dc:title>
  <dc:creator>srandolph</dc:creator>
  <cp:lastModifiedBy>D'Ambrosia, Matthew</cp:lastModifiedBy>
  <cp:revision>473</cp:revision>
  <cp:lastPrinted>2016-03-15T19:23:25Z</cp:lastPrinted>
  <dcterms:created xsi:type="dcterms:W3CDTF">2010-01-22T14:24:20Z</dcterms:created>
  <dcterms:modified xsi:type="dcterms:W3CDTF">2017-03-21T04:08:59Z</dcterms:modified>
  <cp:category>Templates - 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partment">
    <vt:lpwstr>No Group</vt:lpwstr>
  </property>
  <property fmtid="{D5CDD505-2E9C-101B-9397-08002B2CF9AE}" pid="3" name="Order">
    <vt:lpwstr>144000.000000000</vt:lpwstr>
  </property>
  <property fmtid="{D5CDD505-2E9C-101B-9397-08002B2CF9AE}" pid="4" name="ContentType">
    <vt:lpwstr>Document</vt:lpwstr>
  </property>
</Properties>
</file>